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58" r:id="rId4"/>
    <p:sldId id="264" r:id="rId5"/>
    <p:sldId id="257" r:id="rId6"/>
    <p:sldId id="259" r:id="rId7"/>
    <p:sldId id="260" r:id="rId8"/>
    <p:sldId id="262" r:id="rId9"/>
    <p:sldId id="265" r:id="rId10"/>
    <p:sldId id="261" r:id="rId11"/>
    <p:sldId id="263" r:id="rId12"/>
    <p:sldId id="270" r:id="rId13"/>
    <p:sldId id="266" r:id="rId14"/>
    <p:sldId id="267" r:id="rId15"/>
    <p:sldId id="269" r:id="rId16"/>
    <p:sldId id="273" r:id="rId17"/>
    <p:sldId id="268" r:id="rId18"/>
    <p:sldId id="272" r:id="rId19"/>
    <p:sldId id="271" r:id="rId20"/>
    <p:sldId id="274" r:id="rId21"/>
  </p:sldIdLst>
  <p:sldSz cx="12192000" cy="6858000"/>
  <p:notesSz cx="6858000" cy="9144000"/>
  <p:embeddedFontLst>
    <p:embeddedFont>
      <p:font typeface="微软雅黑" panose="020B0503020204020204" pitchFamily="34" charset="-122"/>
      <p:regular r:id="rId27"/>
    </p:embeddedFont>
    <p:embeddedFont>
      <p:font typeface="华文琥珀" panose="02010800040101010101" pitchFamily="2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  <p:embeddedFont>
      <p:font typeface="Calibri Light" panose="020F0302020204030204" charset="0"/>
      <p:regular r:id="rId33"/>
      <p:italic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72" y="96"/>
      </p:cViewPr>
      <p:guideLst>
        <p:guide orient="horz" pos="21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5" Type="http://schemas.microsoft.com/office/2011/relationships/chartColorStyle" Target="colors2.xml"/><Relationship Id="rId4" Type="http://schemas.microsoft.com/office/2011/relationships/chartStyle" Target="style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8943664"/>
        <c:axId val="718944784"/>
      </c:barChart>
      <c:catAx>
        <c:axId val="718943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cs"/>
              </a:defRPr>
            </a:pPr>
          </a:p>
        </c:txPr>
        <c:crossAx val="718944784"/>
        <c:crosses val="autoZero"/>
        <c:auto val="1"/>
        <c:lblAlgn val="ctr"/>
        <c:lblOffset val="100"/>
        <c:noMultiLvlLbl val="0"/>
      </c:catAx>
      <c:valAx>
        <c:axId val="718944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cs"/>
              </a:defRPr>
            </a:pPr>
          </a:p>
        </c:txPr>
        <c:crossAx val="718943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造字工房力黑（非商用）常规体" pitchFamily="50" charset="-122"/>
          <a:ea typeface="造字工房力黑（非商用）常规体" pitchFamily="50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一季度</c:v>
                </c:pt>
                <c:pt idx="1">
                  <c:v>二季度</c:v>
                </c:pt>
                <c:pt idx="2">
                  <c:v>三季度</c:v>
                </c:pt>
                <c:pt idx="3">
                  <c:v>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一季度</c:v>
                </c:pt>
                <c:pt idx="1">
                  <c:v>二季度</c:v>
                </c:pt>
                <c:pt idx="2">
                  <c:v>三季度</c:v>
                </c:pt>
                <c:pt idx="3">
                  <c:v>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3872400"/>
        <c:axId val="713871840"/>
      </c:barChart>
      <c:catAx>
        <c:axId val="71387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cs"/>
              </a:defRPr>
            </a:pPr>
          </a:p>
        </c:txPr>
        <c:crossAx val="713871840"/>
        <c:crosses val="autoZero"/>
        <c:auto val="1"/>
        <c:lblAlgn val="ctr"/>
        <c:lblOffset val="100"/>
        <c:noMultiLvlLbl val="0"/>
      </c:catAx>
      <c:valAx>
        <c:axId val="713871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cs"/>
              </a:defRPr>
            </a:pPr>
          </a:p>
        </c:txPr>
        <c:crossAx val="71387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造字工房力黑（非商用）常规体" pitchFamily="50" charset="-122"/>
          <a:ea typeface="造字工房力黑（非商用）常规体" pitchFamily="50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2894C1-67E3-4F9A-9D99-03667200B2F0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339F4D8C-7761-4ADD-A02B-54D4EF5025B5}">
      <dgm:prSet phldrT="[文本]"/>
      <dgm:spPr>
        <a:solidFill>
          <a:schemeClr val="tx2"/>
        </a:solidFill>
      </dgm:spPr>
      <dgm:t>
        <a:bodyPr/>
        <a:lstStyle/>
        <a:p>
          <a:r>
            <a:rPr lang="zh-CN" altLang="en-US" dirty="0" smtClean="0"/>
            <a:t>软件</a:t>
          </a:r>
          <a:endParaRPr lang="zh-CN" altLang="en-US" dirty="0"/>
        </a:p>
      </dgm:t>
    </dgm:pt>
    <dgm:pt modelId="{0E2F5C3F-189F-443E-90F8-853B26A9515E}" cxnId="{B5BF85AB-69AC-4981-BBC2-B220427B64AC}" type="parTrans">
      <dgm:prSet/>
      <dgm:spPr/>
      <dgm:t>
        <a:bodyPr/>
        <a:lstStyle/>
        <a:p>
          <a:endParaRPr lang="zh-CN" altLang="en-US"/>
        </a:p>
      </dgm:t>
    </dgm:pt>
    <dgm:pt modelId="{8AB5C060-3698-4A56-8F1C-91DB647D8511}" cxnId="{B5BF85AB-69AC-4981-BBC2-B220427B64AC}" type="sibTrans">
      <dgm:prSet/>
      <dgm:spPr/>
      <dgm:t>
        <a:bodyPr/>
        <a:lstStyle/>
        <a:p>
          <a:endParaRPr lang="zh-CN" altLang="en-US"/>
        </a:p>
      </dgm:t>
    </dgm:pt>
    <dgm:pt modelId="{9FC9CC83-1487-4FA2-A2FF-54B395101CE4}">
      <dgm:prSet phldrT="[文本]"/>
      <dgm:spPr>
        <a:solidFill>
          <a:schemeClr val="tx2"/>
        </a:solidFill>
      </dgm:spPr>
      <dgm:t>
        <a:bodyPr/>
        <a:lstStyle/>
        <a:p>
          <a:r>
            <a:rPr lang="zh-CN" altLang="en-US" dirty="0" smtClean="0"/>
            <a:t>系统</a:t>
          </a:r>
          <a:endParaRPr lang="zh-CN" altLang="en-US" dirty="0"/>
        </a:p>
      </dgm:t>
    </dgm:pt>
    <dgm:pt modelId="{F4AC4819-49F7-4F6D-B206-95FB88374FAC}" cxnId="{33B5DB3B-7AD6-48CC-BBAF-D2E191A86EB4}" type="parTrans">
      <dgm:prSet/>
      <dgm:spPr/>
      <dgm:t>
        <a:bodyPr/>
        <a:lstStyle/>
        <a:p>
          <a:endParaRPr lang="zh-CN" altLang="en-US"/>
        </a:p>
      </dgm:t>
    </dgm:pt>
    <dgm:pt modelId="{C4C886A8-0305-4FDD-8B19-AB1AE294176F}" cxnId="{33B5DB3B-7AD6-48CC-BBAF-D2E191A86EB4}" type="sibTrans">
      <dgm:prSet/>
      <dgm:spPr/>
      <dgm:t>
        <a:bodyPr/>
        <a:lstStyle/>
        <a:p>
          <a:endParaRPr lang="zh-CN" altLang="en-US"/>
        </a:p>
      </dgm:t>
    </dgm:pt>
    <dgm:pt modelId="{893F51C6-5E2C-491A-A379-B087C904B031}">
      <dgm:prSet phldrT="[文本]"/>
      <dgm:spPr>
        <a:solidFill>
          <a:schemeClr val="tx2"/>
        </a:solidFill>
      </dgm:spPr>
      <dgm:t>
        <a:bodyPr/>
        <a:lstStyle/>
        <a:p>
          <a:r>
            <a:rPr lang="zh-CN" altLang="en-US" dirty="0" smtClean="0"/>
            <a:t>硬件</a:t>
          </a:r>
          <a:endParaRPr lang="zh-CN" altLang="en-US" dirty="0"/>
        </a:p>
      </dgm:t>
    </dgm:pt>
    <dgm:pt modelId="{87092DCE-66E4-43D7-92CB-CE8E14CE9DF7}" cxnId="{AE5BEF8A-7D75-4B39-BB70-ADA1E63747E6}" type="parTrans">
      <dgm:prSet/>
      <dgm:spPr/>
      <dgm:t>
        <a:bodyPr/>
        <a:lstStyle/>
        <a:p>
          <a:endParaRPr lang="zh-CN" altLang="en-US"/>
        </a:p>
      </dgm:t>
    </dgm:pt>
    <dgm:pt modelId="{3E0448A5-5962-4E55-B69B-5764D1086B90}" cxnId="{AE5BEF8A-7D75-4B39-BB70-ADA1E63747E6}" type="sibTrans">
      <dgm:prSet/>
      <dgm:spPr/>
      <dgm:t>
        <a:bodyPr/>
        <a:lstStyle/>
        <a:p>
          <a:endParaRPr lang="zh-CN" altLang="en-US"/>
        </a:p>
      </dgm:t>
    </dgm:pt>
    <dgm:pt modelId="{9859F138-F198-4734-88F8-09184E434241}" type="pres">
      <dgm:prSet presAssocID="{4E2894C1-67E3-4F9A-9D99-03667200B2F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D61E147-646A-436E-A853-7EADD79A90EC}" type="pres">
      <dgm:prSet presAssocID="{339F4D8C-7761-4ADD-A02B-54D4EF5025B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AC3096-208D-46A9-84FE-067340FBF02B}" type="pres">
      <dgm:prSet presAssocID="{339F4D8C-7761-4ADD-A02B-54D4EF5025B5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04162B6A-B625-469B-8198-8AFF7B6A51F3}" type="pres">
      <dgm:prSet presAssocID="{339F4D8C-7761-4ADD-A02B-54D4EF5025B5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D98DE8-7F97-4346-BC7B-2FB53ECA7480}" type="pres">
      <dgm:prSet presAssocID="{9FC9CC83-1487-4FA2-A2FF-54B395101CE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BFCFB3-1C8D-409C-B044-0D4BFBBD5D08}" type="pres">
      <dgm:prSet presAssocID="{9FC9CC83-1487-4FA2-A2FF-54B395101CE4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C28BB556-45AD-496E-B69F-20AF7CC18C02}" type="pres">
      <dgm:prSet presAssocID="{9FC9CC83-1487-4FA2-A2FF-54B395101CE4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BA8BECB0-64B9-43B3-86C7-0F1976980A14}" type="pres">
      <dgm:prSet presAssocID="{893F51C6-5E2C-491A-A379-B087C904B031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F6A028F2-AEB2-498C-A0C1-31F79A1D8FBB}" type="pres">
      <dgm:prSet presAssocID="{893F51C6-5E2C-491A-A379-B087C904B031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8F60D0-ED44-445C-8F65-9A054E3C8562}" type="pres">
      <dgm:prSet presAssocID="{893F51C6-5E2C-491A-A379-B087C904B031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304F674E-44E4-40C9-9094-FE32E7BB73E3}" type="pres">
      <dgm:prSet presAssocID="{893F51C6-5E2C-491A-A379-B087C904B031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DFCA4512-4744-4157-8100-58F1F49496B0}" type="pres">
      <dgm:prSet presAssocID="{8AB5C060-3698-4A56-8F1C-91DB647D8511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CB0F5340-CFBA-4F75-8025-981D70D4DA97}" type="pres">
      <dgm:prSet presAssocID="{C4C886A8-0305-4FDD-8B19-AB1AE294176F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3B885CA9-7CBB-4E34-A976-F4879A955F01}" type="pres">
      <dgm:prSet presAssocID="{3E0448A5-5962-4E55-B69B-5764D1086B90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CDCF2444-397E-4DC8-81AD-57C7460689B7}" type="presOf" srcId="{4E2894C1-67E3-4F9A-9D99-03667200B2F0}" destId="{9859F138-F198-4734-88F8-09184E434241}" srcOrd="0" destOrd="0" presId="urn:microsoft.com/office/officeart/2005/8/layout/gear1"/>
    <dgm:cxn modelId="{F638424A-8295-4668-BE4B-198603EAC272}" type="presOf" srcId="{9FC9CC83-1487-4FA2-A2FF-54B395101CE4}" destId="{C28BB556-45AD-496E-B69F-20AF7CC18C02}" srcOrd="2" destOrd="0" presId="urn:microsoft.com/office/officeart/2005/8/layout/gear1"/>
    <dgm:cxn modelId="{226930D3-6283-41EB-B2A6-64D8E6062197}" type="presOf" srcId="{893F51C6-5E2C-491A-A379-B087C904B031}" destId="{304F674E-44E4-40C9-9094-FE32E7BB73E3}" srcOrd="3" destOrd="0" presId="urn:microsoft.com/office/officeart/2005/8/layout/gear1"/>
    <dgm:cxn modelId="{F0E55870-0D9F-418D-BB3D-149B2BF83C91}" type="presOf" srcId="{339F4D8C-7761-4ADD-A02B-54D4EF5025B5}" destId="{DD61E147-646A-436E-A853-7EADD79A90EC}" srcOrd="0" destOrd="0" presId="urn:microsoft.com/office/officeart/2005/8/layout/gear1"/>
    <dgm:cxn modelId="{AE5BEF8A-7D75-4B39-BB70-ADA1E63747E6}" srcId="{4E2894C1-67E3-4F9A-9D99-03667200B2F0}" destId="{893F51C6-5E2C-491A-A379-B087C904B031}" srcOrd="2" destOrd="0" parTransId="{87092DCE-66E4-43D7-92CB-CE8E14CE9DF7}" sibTransId="{3E0448A5-5962-4E55-B69B-5764D1086B90}"/>
    <dgm:cxn modelId="{6CA19568-2418-477E-8CF0-0E1E098BE00F}" type="presOf" srcId="{339F4D8C-7761-4ADD-A02B-54D4EF5025B5}" destId="{DDAC3096-208D-46A9-84FE-067340FBF02B}" srcOrd="1" destOrd="0" presId="urn:microsoft.com/office/officeart/2005/8/layout/gear1"/>
    <dgm:cxn modelId="{D8FD2F5F-53E8-4E16-99AB-6069790C86B9}" type="presOf" srcId="{8AB5C060-3698-4A56-8F1C-91DB647D8511}" destId="{DFCA4512-4744-4157-8100-58F1F49496B0}" srcOrd="0" destOrd="0" presId="urn:microsoft.com/office/officeart/2005/8/layout/gear1"/>
    <dgm:cxn modelId="{520C044A-E8F7-41EA-AA1C-7BFD4DE6531D}" type="presOf" srcId="{339F4D8C-7761-4ADD-A02B-54D4EF5025B5}" destId="{04162B6A-B625-469B-8198-8AFF7B6A51F3}" srcOrd="2" destOrd="0" presId="urn:microsoft.com/office/officeart/2005/8/layout/gear1"/>
    <dgm:cxn modelId="{57894405-1541-4E5F-B472-62FCF0F2C944}" type="presOf" srcId="{C4C886A8-0305-4FDD-8B19-AB1AE294176F}" destId="{CB0F5340-CFBA-4F75-8025-981D70D4DA97}" srcOrd="0" destOrd="0" presId="urn:microsoft.com/office/officeart/2005/8/layout/gear1"/>
    <dgm:cxn modelId="{58E06FB5-6B37-4E8E-B707-66C459B9DFA2}" type="presOf" srcId="{893F51C6-5E2C-491A-A379-B087C904B031}" destId="{BA8BECB0-64B9-43B3-86C7-0F1976980A14}" srcOrd="0" destOrd="0" presId="urn:microsoft.com/office/officeart/2005/8/layout/gear1"/>
    <dgm:cxn modelId="{85D2EC1F-D544-42EE-A7B5-242616CFB3CA}" type="presOf" srcId="{9FC9CC83-1487-4FA2-A2FF-54B395101CE4}" destId="{3ABFCFB3-1C8D-409C-B044-0D4BFBBD5D08}" srcOrd="1" destOrd="0" presId="urn:microsoft.com/office/officeart/2005/8/layout/gear1"/>
    <dgm:cxn modelId="{33B5DB3B-7AD6-48CC-BBAF-D2E191A86EB4}" srcId="{4E2894C1-67E3-4F9A-9D99-03667200B2F0}" destId="{9FC9CC83-1487-4FA2-A2FF-54B395101CE4}" srcOrd="1" destOrd="0" parTransId="{F4AC4819-49F7-4F6D-B206-95FB88374FAC}" sibTransId="{C4C886A8-0305-4FDD-8B19-AB1AE294176F}"/>
    <dgm:cxn modelId="{F91082EE-E5EC-431D-B172-1BCEF42B7297}" type="presOf" srcId="{9FC9CC83-1487-4FA2-A2FF-54B395101CE4}" destId="{0BD98DE8-7F97-4346-BC7B-2FB53ECA7480}" srcOrd="0" destOrd="0" presId="urn:microsoft.com/office/officeart/2005/8/layout/gear1"/>
    <dgm:cxn modelId="{8F882768-9EDC-458E-8455-0B450CE21FE0}" type="presOf" srcId="{3E0448A5-5962-4E55-B69B-5764D1086B90}" destId="{3B885CA9-7CBB-4E34-A976-F4879A955F01}" srcOrd="0" destOrd="0" presId="urn:microsoft.com/office/officeart/2005/8/layout/gear1"/>
    <dgm:cxn modelId="{001A4137-8DCE-4BD5-8DF6-CC84C9146E5C}" type="presOf" srcId="{893F51C6-5E2C-491A-A379-B087C904B031}" destId="{D68F60D0-ED44-445C-8F65-9A054E3C8562}" srcOrd="2" destOrd="0" presId="urn:microsoft.com/office/officeart/2005/8/layout/gear1"/>
    <dgm:cxn modelId="{C2167692-D9B7-4B02-843C-528FCAF56BE4}" type="presOf" srcId="{893F51C6-5E2C-491A-A379-B087C904B031}" destId="{F6A028F2-AEB2-498C-A0C1-31F79A1D8FBB}" srcOrd="1" destOrd="0" presId="urn:microsoft.com/office/officeart/2005/8/layout/gear1"/>
    <dgm:cxn modelId="{B5BF85AB-69AC-4981-BBC2-B220427B64AC}" srcId="{4E2894C1-67E3-4F9A-9D99-03667200B2F0}" destId="{339F4D8C-7761-4ADD-A02B-54D4EF5025B5}" srcOrd="0" destOrd="0" parTransId="{0E2F5C3F-189F-443E-90F8-853B26A9515E}" sibTransId="{8AB5C060-3698-4A56-8F1C-91DB647D8511}"/>
    <dgm:cxn modelId="{D806B11C-D3E9-4973-B077-EE8E3B6E32CC}" type="presParOf" srcId="{9859F138-F198-4734-88F8-09184E434241}" destId="{DD61E147-646A-436E-A853-7EADD79A90EC}" srcOrd="0" destOrd="0" presId="urn:microsoft.com/office/officeart/2005/8/layout/gear1"/>
    <dgm:cxn modelId="{60B95603-D404-4E6C-89FC-316789131F58}" type="presParOf" srcId="{9859F138-F198-4734-88F8-09184E434241}" destId="{DDAC3096-208D-46A9-84FE-067340FBF02B}" srcOrd="1" destOrd="0" presId="urn:microsoft.com/office/officeart/2005/8/layout/gear1"/>
    <dgm:cxn modelId="{60BC482E-96BD-4E04-B9ED-6F33D857EE7F}" type="presParOf" srcId="{9859F138-F198-4734-88F8-09184E434241}" destId="{04162B6A-B625-469B-8198-8AFF7B6A51F3}" srcOrd="2" destOrd="0" presId="urn:microsoft.com/office/officeart/2005/8/layout/gear1"/>
    <dgm:cxn modelId="{3CCD64B0-AB70-494A-93EC-A1598A5A40B3}" type="presParOf" srcId="{9859F138-F198-4734-88F8-09184E434241}" destId="{0BD98DE8-7F97-4346-BC7B-2FB53ECA7480}" srcOrd="3" destOrd="0" presId="urn:microsoft.com/office/officeart/2005/8/layout/gear1"/>
    <dgm:cxn modelId="{313E0350-7667-4F28-BE81-A4B02A5F8FBD}" type="presParOf" srcId="{9859F138-F198-4734-88F8-09184E434241}" destId="{3ABFCFB3-1C8D-409C-B044-0D4BFBBD5D08}" srcOrd="4" destOrd="0" presId="urn:microsoft.com/office/officeart/2005/8/layout/gear1"/>
    <dgm:cxn modelId="{F87178DA-FC33-4410-9F88-86EE63A5B07D}" type="presParOf" srcId="{9859F138-F198-4734-88F8-09184E434241}" destId="{C28BB556-45AD-496E-B69F-20AF7CC18C02}" srcOrd="5" destOrd="0" presId="urn:microsoft.com/office/officeart/2005/8/layout/gear1"/>
    <dgm:cxn modelId="{178E9FA1-B14B-463C-83A2-06D576E36064}" type="presParOf" srcId="{9859F138-F198-4734-88F8-09184E434241}" destId="{BA8BECB0-64B9-43B3-86C7-0F1976980A14}" srcOrd="6" destOrd="0" presId="urn:microsoft.com/office/officeart/2005/8/layout/gear1"/>
    <dgm:cxn modelId="{B859AECF-47B4-4B14-86C4-689453DD5458}" type="presParOf" srcId="{9859F138-F198-4734-88F8-09184E434241}" destId="{F6A028F2-AEB2-498C-A0C1-31F79A1D8FBB}" srcOrd="7" destOrd="0" presId="urn:microsoft.com/office/officeart/2005/8/layout/gear1"/>
    <dgm:cxn modelId="{5FA0562A-D559-4C37-BA70-FFA5C8FA87C7}" type="presParOf" srcId="{9859F138-F198-4734-88F8-09184E434241}" destId="{D68F60D0-ED44-445C-8F65-9A054E3C8562}" srcOrd="8" destOrd="0" presId="urn:microsoft.com/office/officeart/2005/8/layout/gear1"/>
    <dgm:cxn modelId="{AC7CF27B-078B-4166-A5C6-1598C1ABF59B}" type="presParOf" srcId="{9859F138-F198-4734-88F8-09184E434241}" destId="{304F674E-44E4-40C9-9094-FE32E7BB73E3}" srcOrd="9" destOrd="0" presId="urn:microsoft.com/office/officeart/2005/8/layout/gear1"/>
    <dgm:cxn modelId="{2EF5EE06-0A2D-4EF9-9E3F-7F91CCA9A494}" type="presParOf" srcId="{9859F138-F198-4734-88F8-09184E434241}" destId="{DFCA4512-4744-4157-8100-58F1F49496B0}" srcOrd="10" destOrd="0" presId="urn:microsoft.com/office/officeart/2005/8/layout/gear1"/>
    <dgm:cxn modelId="{D4B62D50-EE4C-43A8-B0F9-CE3B5CC3703A}" type="presParOf" srcId="{9859F138-F198-4734-88F8-09184E434241}" destId="{CB0F5340-CFBA-4F75-8025-981D70D4DA97}" srcOrd="11" destOrd="0" presId="urn:microsoft.com/office/officeart/2005/8/layout/gear1"/>
    <dgm:cxn modelId="{1F225DB1-CAD8-47E1-8161-DBE12042329B}" type="presParOf" srcId="{9859F138-F198-4734-88F8-09184E434241}" destId="{3B885CA9-7CBB-4E34-A976-F4879A955F01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1E147-646A-436E-A853-7EADD79A90EC}">
      <dsp:nvSpPr>
        <dsp:cNvPr id="0" name=""/>
        <dsp:cNvSpPr/>
      </dsp:nvSpPr>
      <dsp:spPr>
        <a:xfrm>
          <a:off x="2315272" y="1709727"/>
          <a:ext cx="2089666" cy="2089666"/>
        </a:xfrm>
        <a:prstGeom prst="gear9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软件</a:t>
          </a:r>
          <a:endParaRPr lang="zh-CN" altLang="en-US" sz="2700" kern="1200" dirty="0"/>
        </a:p>
      </dsp:txBody>
      <dsp:txXfrm>
        <a:off x="2735388" y="2199221"/>
        <a:ext cx="1249434" cy="1074132"/>
      </dsp:txXfrm>
    </dsp:sp>
    <dsp:sp modelId="{0BD98DE8-7F97-4346-BC7B-2FB53ECA7480}">
      <dsp:nvSpPr>
        <dsp:cNvPr id="0" name=""/>
        <dsp:cNvSpPr/>
      </dsp:nvSpPr>
      <dsp:spPr>
        <a:xfrm>
          <a:off x="1099466" y="1215806"/>
          <a:ext cx="1519757" cy="1519757"/>
        </a:xfrm>
        <a:prstGeom prst="gear6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系统</a:t>
          </a:r>
          <a:endParaRPr lang="zh-CN" altLang="en-US" sz="2700" kern="1200" dirty="0"/>
        </a:p>
      </dsp:txBody>
      <dsp:txXfrm>
        <a:off x="1482069" y="1600722"/>
        <a:ext cx="754551" cy="749925"/>
      </dsp:txXfrm>
    </dsp:sp>
    <dsp:sp modelId="{BA8BECB0-64B9-43B3-86C7-0F1976980A14}">
      <dsp:nvSpPr>
        <dsp:cNvPr id="0" name=""/>
        <dsp:cNvSpPr/>
      </dsp:nvSpPr>
      <dsp:spPr>
        <a:xfrm rot="20700000">
          <a:off x="1950685" y="167328"/>
          <a:ext cx="1489052" cy="1489052"/>
        </a:xfrm>
        <a:prstGeom prst="gear6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硬件</a:t>
          </a:r>
          <a:endParaRPr lang="zh-CN" altLang="en-US" sz="2700" kern="1200" dirty="0"/>
        </a:p>
      </dsp:txBody>
      <dsp:txXfrm rot="-20700000">
        <a:off x="2277278" y="493921"/>
        <a:ext cx="835866" cy="835866"/>
      </dsp:txXfrm>
    </dsp:sp>
    <dsp:sp modelId="{DFCA4512-4744-4157-8100-58F1F49496B0}">
      <dsp:nvSpPr>
        <dsp:cNvPr id="0" name=""/>
        <dsp:cNvSpPr/>
      </dsp:nvSpPr>
      <dsp:spPr>
        <a:xfrm>
          <a:off x="2150306" y="1396829"/>
          <a:ext cx="2674773" cy="2674773"/>
        </a:xfrm>
        <a:prstGeom prst="circularArrow">
          <a:avLst>
            <a:gd name="adj1" fmla="val 4688"/>
            <a:gd name="adj2" fmla="val 299029"/>
            <a:gd name="adj3" fmla="val 2506087"/>
            <a:gd name="adj4" fmla="val 1588316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F5340-CFBA-4F75-8025-981D70D4DA97}">
      <dsp:nvSpPr>
        <dsp:cNvPr id="0" name=""/>
        <dsp:cNvSpPr/>
      </dsp:nvSpPr>
      <dsp:spPr>
        <a:xfrm>
          <a:off x="830320" y="881235"/>
          <a:ext cx="1943390" cy="194339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85CA9-7CBB-4E34-A976-F4879A955F01}">
      <dsp:nvSpPr>
        <dsp:cNvPr id="0" name=""/>
        <dsp:cNvSpPr/>
      </dsp:nvSpPr>
      <dsp:spPr>
        <a:xfrm>
          <a:off x="1606252" y="-157135"/>
          <a:ext cx="2095365" cy="209536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41BAF-19AE-46B7-BDD5-7E2104631D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3B08D-761F-49F6-8DF5-27E6B61DA7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.svg"/><Relationship Id="rId6" Type="http://schemas.openxmlformats.org/officeDocument/2006/relationships/image" Target="../media/image4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sv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4.pn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  <a14:imgEffect>
                      <a14:colorTemperature colorTemp="4835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03161" y="1932126"/>
            <a:ext cx="699917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清 华 大 学</a:t>
            </a:r>
            <a:endParaRPr lang="zh-CN" altLang="en-US" sz="7200" dirty="0" smtClean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3227" y="868679"/>
            <a:ext cx="110423" cy="106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3227" y="2170049"/>
            <a:ext cx="110423" cy="1063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3227" y="3471419"/>
            <a:ext cx="110423" cy="106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3227" y="4772789"/>
            <a:ext cx="110423" cy="106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957011" y="5836083"/>
            <a:ext cx="7143817" cy="1925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752382" y="3011044"/>
            <a:ext cx="46875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</a:rPr>
              <a:t>ADD YOUR </a:t>
            </a:r>
            <a:r>
              <a:rPr lang="en-US" altLang="zh-CN" sz="2400" dirty="0" smtClean="0">
                <a:solidFill>
                  <a:schemeClr val="bg1"/>
                </a:solidFill>
              </a:rPr>
              <a:t>TITLE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HERE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78240" y="6042660"/>
            <a:ext cx="15855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92022" y="324893"/>
            <a:ext cx="112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项目简介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schemeClr val="accent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80945" y="3467208"/>
            <a:ext cx="4126029" cy="175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我相信，终会有一个人，会明白我内心的，那所有纯白与柔软，明白我的寂寞与一切不具名的情感，心疼我的心疼，并且会陪我一起看花开花谢，云起云归。</a:t>
            </a:r>
            <a:endParaRPr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我相信，即使阳光温热，心被笼罩着，这时光，也应明媚如初。</a:t>
            </a:r>
            <a:endParaRPr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7669" y="2282785"/>
            <a:ext cx="567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努力不一定能让你</a:t>
            </a:r>
            <a:r>
              <a:rPr lang="zh-CN" altLang="en-US" sz="3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  <a:endParaRPr lang="en-US" altLang="zh-CN" sz="3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34242" y="2967329"/>
            <a:ext cx="357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但努力一定能让你成长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DELL\Pictures\清华大学\63ea9369ly1ghfu7m0q2zj26dc400qsa.jpg63ea9369ly1ghfu7m0q2zj26dc400qs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28410" y="2282825"/>
            <a:ext cx="5641975" cy="3382645"/>
          </a:xfrm>
          <a:prstGeom prst="rect">
            <a:avLst/>
          </a:prstGeom>
        </p:spPr>
      </p:pic>
      <p:pic>
        <p:nvPicPr>
          <p:cNvPr id="3" name="图片 2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43800" y="0"/>
            <a:ext cx="4648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68633" y="271014"/>
            <a:ext cx="210820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0" dirty="0" smtClean="0">
                <a:solidFill>
                  <a:schemeClr val="tx2"/>
                </a:solidFill>
                <a:ea typeface="华文琥珀" panose="02010800040101010101" pitchFamily="2" charset="-122"/>
              </a:rPr>
              <a:t>3</a:t>
            </a:r>
            <a:endParaRPr lang="zh-CN" altLang="en-US" sz="35000" dirty="0">
              <a:solidFill>
                <a:schemeClr val="tx2"/>
              </a:solidFill>
              <a:ea typeface="华文琥珀" panose="020108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67200" y="3106478"/>
            <a:ext cx="2537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tx2"/>
                </a:solidFill>
              </a:rPr>
              <a:t>Part two</a:t>
            </a:r>
            <a:endParaRPr lang="zh-CN" altLang="en-US" sz="4800" dirty="0">
              <a:solidFill>
                <a:schemeClr val="tx2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7200" y="3937475"/>
            <a:ext cx="2032134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2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sz="3600" dirty="0">
              <a:solidFill>
                <a:schemeClr val="tx2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pic>
        <p:nvPicPr>
          <p:cNvPr id="7" name="图片 6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292022" y="324893"/>
            <a:ext cx="112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项目简介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schemeClr val="accent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729071" y="3467208"/>
            <a:ext cx="4126029" cy="2030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活在记忆里，因为没有习惯孤独，所以时常哭泣，放慢青春行走的步伐，不让地老天荒流放进童话，站在流年的最高点，看寂寞泛滥成灾。</a:t>
            </a:r>
            <a:endParaRPr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悲伤逆流成河，微笑被搁浅，还停留在旧时光的暗影里，不顾岁月的沦换，一直不停地翻腾内心。</a:t>
            </a:r>
            <a:endParaRPr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29071" y="3018245"/>
            <a:ext cx="4126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交换才是硬道理</a:t>
            </a:r>
            <a:endParaRPr lang="en-US" altLang="zh-CN" sz="2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426026" y="2063851"/>
            <a:ext cx="463958" cy="4639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166083" y="2527869"/>
            <a:ext cx="259882" cy="2598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54518" y="2365564"/>
            <a:ext cx="5200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努力勤奋，机会总是存在的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DELL\Pictures\清华大学\63ea9369ly1gfy1d56s0sj21hc0zk1kx.jpg63ea9369ly1gfy1d56s0sj21hc0zk1kx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30900" y="2064385"/>
            <a:ext cx="4098290" cy="3948430"/>
          </a:xfrm>
          <a:prstGeom prst="rect">
            <a:avLst/>
          </a:prstGeom>
        </p:spPr>
      </p:pic>
      <p:pic>
        <p:nvPicPr>
          <p:cNvPr id="7" name="图片 6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5063378" y="1366787"/>
            <a:ext cx="2065244" cy="4196614"/>
            <a:chOff x="5063378" y="1366787"/>
            <a:chExt cx="2065244" cy="4196614"/>
          </a:xfrm>
        </p:grpSpPr>
        <p:sp>
          <p:nvSpPr>
            <p:cNvPr id="9" name="圆角矩形 8"/>
            <p:cNvSpPr/>
            <p:nvPr/>
          </p:nvSpPr>
          <p:spPr>
            <a:xfrm>
              <a:off x="5063378" y="1366787"/>
              <a:ext cx="2065244" cy="4196614"/>
            </a:xfrm>
            <a:prstGeom prst="roundRect">
              <a:avLst/>
            </a:prstGeom>
            <a:blipFill dpi="0" rotWithShape="1">
              <a:blip r:embed="rId1"/>
              <a:srcRect/>
              <a:stretch>
                <a:fillRect l="-85470" t="-2601" r="-27791" b="-234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190600" y="1867300"/>
              <a:ext cx="1810800" cy="3185963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654" t="231" r="-86338" b="-231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99611" y="3083445"/>
            <a:ext cx="636695" cy="594679"/>
            <a:chOff x="9999663" y="3278188"/>
            <a:chExt cx="312738" cy="292100"/>
          </a:xfrm>
          <a:solidFill>
            <a:schemeClr val="tx2"/>
          </a:solidFill>
        </p:grpSpPr>
        <p:sp>
          <p:nvSpPr>
            <p:cNvPr id="17" name="Freeform 329"/>
            <p:cNvSpPr/>
            <p:nvPr/>
          </p:nvSpPr>
          <p:spPr bwMode="auto">
            <a:xfrm>
              <a:off x="10037763" y="3421063"/>
              <a:ext cx="57150" cy="103188"/>
            </a:xfrm>
            <a:custGeom>
              <a:avLst/>
              <a:gdLst>
                <a:gd name="T0" fmla="*/ 9 w 36"/>
                <a:gd name="T1" fmla="*/ 0 h 66"/>
                <a:gd name="T2" fmla="*/ 0 w 36"/>
                <a:gd name="T3" fmla="*/ 9 h 66"/>
                <a:gd name="T4" fmla="*/ 0 w 36"/>
                <a:gd name="T5" fmla="*/ 56 h 66"/>
                <a:gd name="T6" fmla="*/ 9 w 36"/>
                <a:gd name="T7" fmla="*/ 66 h 66"/>
                <a:gd name="T8" fmla="*/ 26 w 36"/>
                <a:gd name="T9" fmla="*/ 66 h 66"/>
                <a:gd name="T10" fmla="*/ 36 w 36"/>
                <a:gd name="T11" fmla="*/ 56 h 66"/>
                <a:gd name="T12" fmla="*/ 36 w 36"/>
                <a:gd name="T13" fmla="*/ 9 h 66"/>
                <a:gd name="T14" fmla="*/ 26 w 36"/>
                <a:gd name="T15" fmla="*/ 0 h 66"/>
                <a:gd name="T16" fmla="*/ 9 w 36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6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6"/>
                    <a:pt x="9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31" y="66"/>
                    <a:pt x="36" y="61"/>
                    <a:pt x="36" y="5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330"/>
            <p:cNvSpPr/>
            <p:nvPr/>
          </p:nvSpPr>
          <p:spPr bwMode="auto">
            <a:xfrm>
              <a:off x="10125076" y="3459163"/>
              <a:ext cx="57150" cy="65088"/>
            </a:xfrm>
            <a:custGeom>
              <a:avLst/>
              <a:gdLst>
                <a:gd name="T0" fmla="*/ 9 w 36"/>
                <a:gd name="T1" fmla="*/ 0 h 42"/>
                <a:gd name="T2" fmla="*/ 0 w 36"/>
                <a:gd name="T3" fmla="*/ 9 h 42"/>
                <a:gd name="T4" fmla="*/ 0 w 36"/>
                <a:gd name="T5" fmla="*/ 32 h 42"/>
                <a:gd name="T6" fmla="*/ 9 w 36"/>
                <a:gd name="T7" fmla="*/ 42 h 42"/>
                <a:gd name="T8" fmla="*/ 26 w 36"/>
                <a:gd name="T9" fmla="*/ 42 h 42"/>
                <a:gd name="T10" fmla="*/ 36 w 36"/>
                <a:gd name="T11" fmla="*/ 32 h 42"/>
                <a:gd name="T12" fmla="*/ 36 w 36"/>
                <a:gd name="T13" fmla="*/ 9 h 42"/>
                <a:gd name="T14" fmla="*/ 26 w 36"/>
                <a:gd name="T15" fmla="*/ 0 h 42"/>
                <a:gd name="T16" fmla="*/ 9 w 3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2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4" y="42"/>
                    <a:pt x="9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42"/>
                    <a:pt x="36" y="37"/>
                    <a:pt x="36" y="3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331"/>
            <p:cNvSpPr/>
            <p:nvPr/>
          </p:nvSpPr>
          <p:spPr bwMode="auto">
            <a:xfrm>
              <a:off x="10213976" y="3376613"/>
              <a:ext cx="55563" cy="147638"/>
            </a:xfrm>
            <a:custGeom>
              <a:avLst/>
              <a:gdLst>
                <a:gd name="T0" fmla="*/ 26 w 36"/>
                <a:gd name="T1" fmla="*/ 0 h 94"/>
                <a:gd name="T2" fmla="*/ 9 w 36"/>
                <a:gd name="T3" fmla="*/ 0 h 94"/>
                <a:gd name="T4" fmla="*/ 0 w 36"/>
                <a:gd name="T5" fmla="*/ 9 h 94"/>
                <a:gd name="T6" fmla="*/ 0 w 36"/>
                <a:gd name="T7" fmla="*/ 84 h 94"/>
                <a:gd name="T8" fmla="*/ 9 w 36"/>
                <a:gd name="T9" fmla="*/ 94 h 94"/>
                <a:gd name="T10" fmla="*/ 26 w 36"/>
                <a:gd name="T11" fmla="*/ 94 h 94"/>
                <a:gd name="T12" fmla="*/ 36 w 36"/>
                <a:gd name="T13" fmla="*/ 84 h 94"/>
                <a:gd name="T14" fmla="*/ 36 w 36"/>
                <a:gd name="T15" fmla="*/ 9 h 94"/>
                <a:gd name="T16" fmla="*/ 26 w 3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4">
                  <a:moveTo>
                    <a:pt x="2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4"/>
                    <a:pt x="9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31" y="94"/>
                    <a:pt x="36" y="89"/>
                    <a:pt x="36" y="84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332"/>
            <p:cNvSpPr/>
            <p:nvPr/>
          </p:nvSpPr>
          <p:spPr bwMode="auto">
            <a:xfrm>
              <a:off x="9999663" y="3544888"/>
              <a:ext cx="312738" cy="25400"/>
            </a:xfrm>
            <a:custGeom>
              <a:avLst/>
              <a:gdLst>
                <a:gd name="T0" fmla="*/ 191 w 199"/>
                <a:gd name="T1" fmla="*/ 0 h 16"/>
                <a:gd name="T2" fmla="*/ 8 w 199"/>
                <a:gd name="T3" fmla="*/ 0 h 16"/>
                <a:gd name="T4" fmla="*/ 0 w 199"/>
                <a:gd name="T5" fmla="*/ 8 h 16"/>
                <a:gd name="T6" fmla="*/ 0 w 199"/>
                <a:gd name="T7" fmla="*/ 8 h 16"/>
                <a:gd name="T8" fmla="*/ 8 w 199"/>
                <a:gd name="T9" fmla="*/ 16 h 16"/>
                <a:gd name="T10" fmla="*/ 191 w 199"/>
                <a:gd name="T11" fmla="*/ 16 h 16"/>
                <a:gd name="T12" fmla="*/ 199 w 199"/>
                <a:gd name="T13" fmla="*/ 8 h 16"/>
                <a:gd name="T14" fmla="*/ 199 w 199"/>
                <a:gd name="T15" fmla="*/ 8 h 16"/>
                <a:gd name="T16" fmla="*/ 191 w 199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6">
                  <a:moveTo>
                    <a:pt x="19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6" y="16"/>
                    <a:pt x="199" y="13"/>
                    <a:pt x="199" y="8"/>
                  </a:cubicBezTo>
                  <a:cubicBezTo>
                    <a:pt x="199" y="8"/>
                    <a:pt x="199" y="8"/>
                    <a:pt x="199" y="8"/>
                  </a:cubicBezTo>
                  <a:cubicBezTo>
                    <a:pt x="199" y="3"/>
                    <a:pt x="196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333"/>
            <p:cNvSpPr/>
            <p:nvPr/>
          </p:nvSpPr>
          <p:spPr bwMode="auto">
            <a:xfrm>
              <a:off x="10020301" y="3278188"/>
              <a:ext cx="261938" cy="122238"/>
            </a:xfrm>
            <a:custGeom>
              <a:avLst/>
              <a:gdLst>
                <a:gd name="T0" fmla="*/ 8 w 167"/>
                <a:gd name="T1" fmla="*/ 68 h 78"/>
                <a:gd name="T2" fmla="*/ 28 w 167"/>
                <a:gd name="T3" fmla="*/ 48 h 78"/>
                <a:gd name="T4" fmla="*/ 82 w 167"/>
                <a:gd name="T5" fmla="*/ 77 h 78"/>
                <a:gd name="T6" fmla="*/ 84 w 167"/>
                <a:gd name="T7" fmla="*/ 78 h 78"/>
                <a:gd name="T8" fmla="*/ 87 w 167"/>
                <a:gd name="T9" fmla="*/ 77 h 78"/>
                <a:gd name="T10" fmla="*/ 148 w 167"/>
                <a:gd name="T11" fmla="*/ 22 h 78"/>
                <a:gd name="T12" fmla="*/ 154 w 167"/>
                <a:gd name="T13" fmla="*/ 28 h 78"/>
                <a:gd name="T14" fmla="*/ 155 w 167"/>
                <a:gd name="T15" fmla="*/ 29 h 78"/>
                <a:gd name="T16" fmla="*/ 156 w 167"/>
                <a:gd name="T17" fmla="*/ 28 h 78"/>
                <a:gd name="T18" fmla="*/ 158 w 167"/>
                <a:gd name="T19" fmla="*/ 26 h 78"/>
                <a:gd name="T20" fmla="*/ 166 w 167"/>
                <a:gd name="T21" fmla="*/ 2 h 78"/>
                <a:gd name="T22" fmla="*/ 166 w 167"/>
                <a:gd name="T23" fmla="*/ 0 h 78"/>
                <a:gd name="T24" fmla="*/ 165 w 167"/>
                <a:gd name="T25" fmla="*/ 0 h 78"/>
                <a:gd name="T26" fmla="*/ 164 w 167"/>
                <a:gd name="T27" fmla="*/ 0 h 78"/>
                <a:gd name="T28" fmla="*/ 140 w 167"/>
                <a:gd name="T29" fmla="*/ 9 h 78"/>
                <a:gd name="T30" fmla="*/ 139 w 167"/>
                <a:gd name="T31" fmla="*/ 10 h 78"/>
                <a:gd name="T32" fmla="*/ 138 w 167"/>
                <a:gd name="T33" fmla="*/ 12 h 78"/>
                <a:gd name="T34" fmla="*/ 138 w 167"/>
                <a:gd name="T35" fmla="*/ 13 h 78"/>
                <a:gd name="T36" fmla="*/ 142 w 167"/>
                <a:gd name="T37" fmla="*/ 17 h 78"/>
                <a:gd name="T38" fmla="*/ 83 w 167"/>
                <a:gd name="T39" fmla="*/ 69 h 78"/>
                <a:gd name="T40" fmla="*/ 29 w 167"/>
                <a:gd name="T41" fmla="*/ 40 h 78"/>
                <a:gd name="T42" fmla="*/ 25 w 167"/>
                <a:gd name="T43" fmla="*/ 41 h 78"/>
                <a:gd name="T44" fmla="*/ 2 w 167"/>
                <a:gd name="T45" fmla="*/ 63 h 78"/>
                <a:gd name="T46" fmla="*/ 2 w 167"/>
                <a:gd name="T47" fmla="*/ 68 h 78"/>
                <a:gd name="T48" fmla="*/ 8 w 167"/>
                <a:gd name="T49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78">
                  <a:moveTo>
                    <a:pt x="8" y="68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3" y="78"/>
                    <a:pt x="83" y="78"/>
                    <a:pt x="84" y="78"/>
                  </a:cubicBezTo>
                  <a:cubicBezTo>
                    <a:pt x="85" y="78"/>
                    <a:pt x="86" y="78"/>
                    <a:pt x="87" y="77"/>
                  </a:cubicBezTo>
                  <a:cubicBezTo>
                    <a:pt x="148" y="22"/>
                    <a:pt x="148" y="22"/>
                    <a:pt x="148" y="22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4" y="29"/>
                    <a:pt x="154" y="29"/>
                    <a:pt x="155" y="29"/>
                  </a:cubicBezTo>
                  <a:cubicBezTo>
                    <a:pt x="155" y="29"/>
                    <a:pt x="156" y="28"/>
                    <a:pt x="156" y="28"/>
                  </a:cubicBezTo>
                  <a:cubicBezTo>
                    <a:pt x="157" y="27"/>
                    <a:pt x="157" y="26"/>
                    <a:pt x="158" y="26"/>
                  </a:cubicBezTo>
                  <a:cubicBezTo>
                    <a:pt x="158" y="26"/>
                    <a:pt x="163" y="11"/>
                    <a:pt x="166" y="2"/>
                  </a:cubicBezTo>
                  <a:cubicBezTo>
                    <a:pt x="166" y="2"/>
                    <a:pt x="167" y="1"/>
                    <a:pt x="166" y="0"/>
                  </a:cubicBezTo>
                  <a:cubicBezTo>
                    <a:pt x="166" y="0"/>
                    <a:pt x="165" y="0"/>
                    <a:pt x="165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39" y="10"/>
                    <a:pt x="139" y="10"/>
                  </a:cubicBezTo>
                  <a:cubicBezTo>
                    <a:pt x="138" y="11"/>
                    <a:pt x="138" y="12"/>
                    <a:pt x="138" y="12"/>
                  </a:cubicBezTo>
                  <a:cubicBezTo>
                    <a:pt x="138" y="12"/>
                    <a:pt x="138" y="13"/>
                    <a:pt x="138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9"/>
                    <a:pt x="26" y="39"/>
                    <a:pt x="25" y="41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4"/>
                    <a:pt x="0" y="67"/>
                    <a:pt x="2" y="68"/>
                  </a:cubicBezTo>
                  <a:cubicBezTo>
                    <a:pt x="4" y="70"/>
                    <a:pt x="6" y="70"/>
                    <a:pt x="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20292" y="3122271"/>
            <a:ext cx="630231" cy="581751"/>
            <a:chOff x="8745538" y="2649538"/>
            <a:chExt cx="309563" cy="285750"/>
          </a:xfrm>
          <a:solidFill>
            <a:schemeClr val="tx2"/>
          </a:solidFill>
        </p:grpSpPr>
        <p:sp>
          <p:nvSpPr>
            <p:cNvPr id="23" name="Freeform 313"/>
            <p:cNvSpPr/>
            <p:nvPr/>
          </p:nvSpPr>
          <p:spPr bwMode="auto">
            <a:xfrm>
              <a:off x="8745538" y="2649538"/>
              <a:ext cx="309563" cy="238125"/>
            </a:xfrm>
            <a:custGeom>
              <a:avLst/>
              <a:gdLst>
                <a:gd name="T0" fmla="*/ 197 w 198"/>
                <a:gd name="T1" fmla="*/ 0 h 152"/>
                <a:gd name="T2" fmla="*/ 195 w 198"/>
                <a:gd name="T3" fmla="*/ 0 h 152"/>
                <a:gd name="T4" fmla="*/ 1 w 198"/>
                <a:gd name="T5" fmla="*/ 99 h 152"/>
                <a:gd name="T6" fmla="*/ 0 w 198"/>
                <a:gd name="T7" fmla="*/ 101 h 152"/>
                <a:gd name="T8" fmla="*/ 2 w 198"/>
                <a:gd name="T9" fmla="*/ 103 h 152"/>
                <a:gd name="T10" fmla="*/ 67 w 198"/>
                <a:gd name="T11" fmla="*/ 124 h 152"/>
                <a:gd name="T12" fmla="*/ 68 w 198"/>
                <a:gd name="T13" fmla="*/ 123 h 152"/>
                <a:gd name="T14" fmla="*/ 158 w 198"/>
                <a:gd name="T15" fmla="*/ 42 h 152"/>
                <a:gd name="T16" fmla="*/ 87 w 198"/>
                <a:gd name="T17" fmla="*/ 127 h 152"/>
                <a:gd name="T18" fmla="*/ 86 w 198"/>
                <a:gd name="T19" fmla="*/ 129 h 152"/>
                <a:gd name="T20" fmla="*/ 88 w 198"/>
                <a:gd name="T21" fmla="*/ 130 h 152"/>
                <a:gd name="T22" fmla="*/ 160 w 198"/>
                <a:gd name="T23" fmla="*/ 152 h 152"/>
                <a:gd name="T24" fmla="*/ 160 w 198"/>
                <a:gd name="T25" fmla="*/ 152 h 152"/>
                <a:gd name="T26" fmla="*/ 161 w 198"/>
                <a:gd name="T27" fmla="*/ 152 h 152"/>
                <a:gd name="T28" fmla="*/ 162 w 198"/>
                <a:gd name="T29" fmla="*/ 151 h 152"/>
                <a:gd name="T30" fmla="*/ 198 w 198"/>
                <a:gd name="T31" fmla="*/ 2 h 152"/>
                <a:gd name="T32" fmla="*/ 197 w 198"/>
                <a:gd name="T3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" h="152">
                  <a:moveTo>
                    <a:pt x="197" y="0"/>
                  </a:moveTo>
                  <a:cubicBezTo>
                    <a:pt x="197" y="0"/>
                    <a:pt x="196" y="0"/>
                    <a:pt x="195" y="0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1" y="100"/>
                    <a:pt x="0" y="100"/>
                    <a:pt x="0" y="101"/>
                  </a:cubicBezTo>
                  <a:cubicBezTo>
                    <a:pt x="0" y="102"/>
                    <a:pt x="1" y="103"/>
                    <a:pt x="2" y="103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8" y="124"/>
                    <a:pt x="68" y="123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87" y="127"/>
                    <a:pt x="87" y="127"/>
                    <a:pt x="87" y="127"/>
                  </a:cubicBezTo>
                  <a:cubicBezTo>
                    <a:pt x="86" y="128"/>
                    <a:pt x="86" y="128"/>
                    <a:pt x="86" y="129"/>
                  </a:cubicBezTo>
                  <a:cubicBezTo>
                    <a:pt x="86" y="130"/>
                    <a:pt x="87" y="130"/>
                    <a:pt x="88" y="130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1" y="152"/>
                    <a:pt x="161" y="152"/>
                    <a:pt x="161" y="152"/>
                  </a:cubicBezTo>
                  <a:cubicBezTo>
                    <a:pt x="162" y="152"/>
                    <a:pt x="162" y="151"/>
                    <a:pt x="162" y="151"/>
                  </a:cubicBezTo>
                  <a:cubicBezTo>
                    <a:pt x="198" y="2"/>
                    <a:pt x="198" y="2"/>
                    <a:pt x="198" y="2"/>
                  </a:cubicBezTo>
                  <a:cubicBezTo>
                    <a:pt x="198" y="2"/>
                    <a:pt x="198" y="1"/>
                    <a:pt x="1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14"/>
            <p:cNvSpPr/>
            <p:nvPr/>
          </p:nvSpPr>
          <p:spPr bwMode="auto">
            <a:xfrm>
              <a:off x="8880476" y="2868613"/>
              <a:ext cx="36513" cy="66675"/>
            </a:xfrm>
            <a:custGeom>
              <a:avLst/>
              <a:gdLst>
                <a:gd name="T0" fmla="*/ 23 w 24"/>
                <a:gd name="T1" fmla="*/ 6 h 42"/>
                <a:gd name="T2" fmla="*/ 3 w 24"/>
                <a:gd name="T3" fmla="*/ 0 h 42"/>
                <a:gd name="T4" fmla="*/ 1 w 24"/>
                <a:gd name="T5" fmla="*/ 0 h 42"/>
                <a:gd name="T6" fmla="*/ 0 w 24"/>
                <a:gd name="T7" fmla="*/ 2 h 42"/>
                <a:gd name="T8" fmla="*/ 0 w 24"/>
                <a:gd name="T9" fmla="*/ 40 h 42"/>
                <a:gd name="T10" fmla="*/ 2 w 24"/>
                <a:gd name="T11" fmla="*/ 41 h 42"/>
                <a:gd name="T12" fmla="*/ 2 w 24"/>
                <a:gd name="T13" fmla="*/ 42 h 42"/>
                <a:gd name="T14" fmla="*/ 4 w 24"/>
                <a:gd name="T15" fmla="*/ 41 h 42"/>
                <a:gd name="T16" fmla="*/ 24 w 24"/>
                <a:gd name="T17" fmla="*/ 9 h 42"/>
                <a:gd name="T18" fmla="*/ 24 w 24"/>
                <a:gd name="T19" fmla="*/ 7 h 42"/>
                <a:gd name="T20" fmla="*/ 23 w 24"/>
                <a:gd name="T21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42">
                  <a:moveTo>
                    <a:pt x="23" y="6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3" y="42"/>
                    <a:pt x="3" y="41"/>
                    <a:pt x="4" y="4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Freeform 310"/>
          <p:cNvSpPr/>
          <p:nvPr/>
        </p:nvSpPr>
        <p:spPr bwMode="auto">
          <a:xfrm>
            <a:off x="7527137" y="4788715"/>
            <a:ext cx="423386" cy="633461"/>
          </a:xfrm>
          <a:custGeom>
            <a:avLst/>
            <a:gdLst>
              <a:gd name="T0" fmla="*/ 0 w 132"/>
              <a:gd name="T1" fmla="*/ 14 h 198"/>
              <a:gd name="T2" fmla="*/ 1 w 132"/>
              <a:gd name="T3" fmla="*/ 8 h 198"/>
              <a:gd name="T4" fmla="*/ 10 w 132"/>
              <a:gd name="T5" fmla="*/ 0 h 198"/>
              <a:gd name="T6" fmla="*/ 18 w 132"/>
              <a:gd name="T7" fmla="*/ 3 h 198"/>
              <a:gd name="T8" fmla="*/ 127 w 132"/>
              <a:gd name="T9" fmla="*/ 89 h 198"/>
              <a:gd name="T10" fmla="*/ 128 w 132"/>
              <a:gd name="T11" fmla="*/ 89 h 198"/>
              <a:gd name="T12" fmla="*/ 132 w 132"/>
              <a:gd name="T13" fmla="*/ 100 h 198"/>
              <a:gd name="T14" fmla="*/ 128 w 132"/>
              <a:gd name="T15" fmla="*/ 109 h 198"/>
              <a:gd name="T16" fmla="*/ 21 w 132"/>
              <a:gd name="T17" fmla="*/ 193 h 198"/>
              <a:gd name="T18" fmla="*/ 10 w 132"/>
              <a:gd name="T19" fmla="*/ 198 h 198"/>
              <a:gd name="T20" fmla="*/ 10 w 132"/>
              <a:gd name="T21" fmla="*/ 198 h 198"/>
              <a:gd name="T22" fmla="*/ 10 w 132"/>
              <a:gd name="T23" fmla="*/ 198 h 198"/>
              <a:gd name="T24" fmla="*/ 1 w 132"/>
              <a:gd name="T25" fmla="*/ 194 h 198"/>
              <a:gd name="T26" fmla="*/ 0 w 132"/>
              <a:gd name="T27" fmla="*/ 190 h 198"/>
              <a:gd name="T28" fmla="*/ 0 w 132"/>
              <a:gd name="T29" fmla="*/ 14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2" h="198">
                <a:moveTo>
                  <a:pt x="0" y="14"/>
                </a:moveTo>
                <a:cubicBezTo>
                  <a:pt x="0" y="14"/>
                  <a:pt x="0" y="10"/>
                  <a:pt x="1" y="8"/>
                </a:cubicBezTo>
                <a:cubicBezTo>
                  <a:pt x="1" y="3"/>
                  <a:pt x="6" y="0"/>
                  <a:pt x="10" y="0"/>
                </a:cubicBezTo>
                <a:cubicBezTo>
                  <a:pt x="13" y="0"/>
                  <a:pt x="15" y="1"/>
                  <a:pt x="18" y="3"/>
                </a:cubicBezTo>
                <a:cubicBezTo>
                  <a:pt x="127" y="89"/>
                  <a:pt x="127" y="89"/>
                  <a:pt x="127" y="89"/>
                </a:cubicBezTo>
                <a:cubicBezTo>
                  <a:pt x="127" y="89"/>
                  <a:pt x="127" y="89"/>
                  <a:pt x="128" y="89"/>
                </a:cubicBezTo>
                <a:cubicBezTo>
                  <a:pt x="131" y="93"/>
                  <a:pt x="132" y="97"/>
                  <a:pt x="132" y="100"/>
                </a:cubicBezTo>
                <a:cubicBezTo>
                  <a:pt x="132" y="105"/>
                  <a:pt x="129" y="108"/>
                  <a:pt x="128" y="109"/>
                </a:cubicBezTo>
                <a:cubicBezTo>
                  <a:pt x="87" y="141"/>
                  <a:pt x="21" y="193"/>
                  <a:pt x="21" y="193"/>
                </a:cubicBezTo>
                <a:cubicBezTo>
                  <a:pt x="17" y="196"/>
                  <a:pt x="14" y="198"/>
                  <a:pt x="10" y="198"/>
                </a:cubicBezTo>
                <a:cubicBezTo>
                  <a:pt x="10" y="198"/>
                  <a:pt x="10" y="198"/>
                  <a:pt x="10" y="198"/>
                </a:cubicBezTo>
                <a:cubicBezTo>
                  <a:pt x="10" y="198"/>
                  <a:pt x="10" y="198"/>
                  <a:pt x="10" y="198"/>
                </a:cubicBezTo>
                <a:cubicBezTo>
                  <a:pt x="6" y="198"/>
                  <a:pt x="3" y="196"/>
                  <a:pt x="1" y="194"/>
                </a:cubicBezTo>
                <a:cubicBezTo>
                  <a:pt x="1" y="193"/>
                  <a:pt x="0" y="191"/>
                  <a:pt x="0" y="190"/>
                </a:cubicBezTo>
                <a:lnTo>
                  <a:pt x="0" y="1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115507" y="4878926"/>
            <a:ext cx="510651" cy="513882"/>
            <a:chOff x="658814" y="3313119"/>
            <a:chExt cx="250826" cy="252413"/>
          </a:xfrm>
          <a:solidFill>
            <a:schemeClr val="tx2"/>
          </a:solidFill>
        </p:grpSpPr>
        <p:sp>
          <p:nvSpPr>
            <p:cNvPr id="27" name="Freeform 33"/>
            <p:cNvSpPr/>
            <p:nvPr/>
          </p:nvSpPr>
          <p:spPr bwMode="auto">
            <a:xfrm>
              <a:off x="658814" y="3476632"/>
              <a:ext cx="88900" cy="88900"/>
            </a:xfrm>
            <a:custGeom>
              <a:avLst/>
              <a:gdLst>
                <a:gd name="T0" fmla="*/ 39 w 57"/>
                <a:gd name="T1" fmla="*/ 18 h 57"/>
                <a:gd name="T2" fmla="*/ 15 w 57"/>
                <a:gd name="T3" fmla="*/ 1 h 57"/>
                <a:gd name="T4" fmla="*/ 3 w 57"/>
                <a:gd name="T5" fmla="*/ 6 h 57"/>
                <a:gd name="T6" fmla="*/ 3 w 57"/>
                <a:gd name="T7" fmla="*/ 17 h 57"/>
                <a:gd name="T8" fmla="*/ 3 w 57"/>
                <a:gd name="T9" fmla="*/ 17 h 57"/>
                <a:gd name="T10" fmla="*/ 24 w 57"/>
                <a:gd name="T11" fmla="*/ 32 h 57"/>
                <a:gd name="T12" fmla="*/ 39 w 57"/>
                <a:gd name="T13" fmla="*/ 54 h 57"/>
                <a:gd name="T14" fmla="*/ 50 w 57"/>
                <a:gd name="T15" fmla="*/ 54 h 57"/>
                <a:gd name="T16" fmla="*/ 52 w 57"/>
                <a:gd name="T17" fmla="*/ 52 h 57"/>
                <a:gd name="T18" fmla="*/ 55 w 57"/>
                <a:gd name="T19" fmla="*/ 42 h 57"/>
                <a:gd name="T20" fmla="*/ 39 w 57"/>
                <a:gd name="T21" fmla="*/ 1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57">
                  <a:moveTo>
                    <a:pt x="39" y="18"/>
                  </a:moveTo>
                  <a:cubicBezTo>
                    <a:pt x="32" y="11"/>
                    <a:pt x="24" y="6"/>
                    <a:pt x="15" y="1"/>
                  </a:cubicBezTo>
                  <a:cubicBezTo>
                    <a:pt x="11" y="0"/>
                    <a:pt x="6" y="2"/>
                    <a:pt x="3" y="6"/>
                  </a:cubicBezTo>
                  <a:cubicBezTo>
                    <a:pt x="0" y="11"/>
                    <a:pt x="0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1" y="21"/>
                    <a:pt x="18" y="26"/>
                    <a:pt x="24" y="32"/>
                  </a:cubicBezTo>
                  <a:cubicBezTo>
                    <a:pt x="30" y="38"/>
                    <a:pt x="35" y="46"/>
                    <a:pt x="39" y="54"/>
                  </a:cubicBezTo>
                  <a:cubicBezTo>
                    <a:pt x="41" y="57"/>
                    <a:pt x="46" y="57"/>
                    <a:pt x="50" y="54"/>
                  </a:cubicBezTo>
                  <a:cubicBezTo>
                    <a:pt x="51" y="54"/>
                    <a:pt x="52" y="53"/>
                    <a:pt x="52" y="52"/>
                  </a:cubicBezTo>
                  <a:cubicBezTo>
                    <a:pt x="55" y="49"/>
                    <a:pt x="57" y="45"/>
                    <a:pt x="55" y="42"/>
                  </a:cubicBezTo>
                  <a:cubicBezTo>
                    <a:pt x="51" y="33"/>
                    <a:pt x="45" y="25"/>
                    <a:pt x="3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34"/>
            <p:cNvSpPr/>
            <p:nvPr/>
          </p:nvSpPr>
          <p:spPr bwMode="auto">
            <a:xfrm>
              <a:off x="684214" y="3313119"/>
              <a:ext cx="225426" cy="225425"/>
            </a:xfrm>
            <a:custGeom>
              <a:avLst/>
              <a:gdLst>
                <a:gd name="T0" fmla="*/ 143 w 144"/>
                <a:gd name="T1" fmla="*/ 129 h 144"/>
                <a:gd name="T2" fmla="*/ 100 w 144"/>
                <a:gd name="T3" fmla="*/ 44 h 144"/>
                <a:gd name="T4" fmla="*/ 14 w 144"/>
                <a:gd name="T5" fmla="*/ 1 h 144"/>
                <a:gd name="T6" fmla="*/ 3 w 144"/>
                <a:gd name="T7" fmla="*/ 8 h 144"/>
                <a:gd name="T8" fmla="*/ 5 w 144"/>
                <a:gd name="T9" fmla="*/ 18 h 144"/>
                <a:gd name="T10" fmla="*/ 5 w 144"/>
                <a:gd name="T11" fmla="*/ 18 h 144"/>
                <a:gd name="T12" fmla="*/ 86 w 144"/>
                <a:gd name="T13" fmla="*/ 58 h 144"/>
                <a:gd name="T14" fmla="*/ 126 w 144"/>
                <a:gd name="T15" fmla="*/ 138 h 144"/>
                <a:gd name="T16" fmla="*/ 136 w 144"/>
                <a:gd name="T17" fmla="*/ 141 h 144"/>
                <a:gd name="T18" fmla="*/ 139 w 144"/>
                <a:gd name="T19" fmla="*/ 139 h 144"/>
                <a:gd name="T20" fmla="*/ 143 w 144"/>
                <a:gd name="T21" fmla="*/ 12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44">
                  <a:moveTo>
                    <a:pt x="143" y="129"/>
                  </a:moveTo>
                  <a:cubicBezTo>
                    <a:pt x="137" y="95"/>
                    <a:pt x="122" y="66"/>
                    <a:pt x="100" y="44"/>
                  </a:cubicBezTo>
                  <a:cubicBezTo>
                    <a:pt x="78" y="22"/>
                    <a:pt x="49" y="7"/>
                    <a:pt x="14" y="1"/>
                  </a:cubicBezTo>
                  <a:cubicBezTo>
                    <a:pt x="10" y="0"/>
                    <a:pt x="5" y="3"/>
                    <a:pt x="3" y="8"/>
                  </a:cubicBezTo>
                  <a:cubicBezTo>
                    <a:pt x="0" y="12"/>
                    <a:pt x="1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38" y="23"/>
                    <a:pt x="65" y="37"/>
                    <a:pt x="86" y="58"/>
                  </a:cubicBezTo>
                  <a:cubicBezTo>
                    <a:pt x="106" y="79"/>
                    <a:pt x="120" y="106"/>
                    <a:pt x="126" y="138"/>
                  </a:cubicBezTo>
                  <a:cubicBezTo>
                    <a:pt x="127" y="142"/>
                    <a:pt x="131" y="144"/>
                    <a:pt x="136" y="141"/>
                  </a:cubicBezTo>
                  <a:cubicBezTo>
                    <a:pt x="137" y="141"/>
                    <a:pt x="138" y="140"/>
                    <a:pt x="139" y="139"/>
                  </a:cubicBezTo>
                  <a:cubicBezTo>
                    <a:pt x="142" y="136"/>
                    <a:pt x="144" y="132"/>
                    <a:pt x="143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681039" y="3395669"/>
              <a:ext cx="144463" cy="146050"/>
            </a:xfrm>
            <a:custGeom>
              <a:avLst/>
              <a:gdLst>
                <a:gd name="T0" fmla="*/ 62 w 92"/>
                <a:gd name="T1" fmla="*/ 30 h 93"/>
                <a:gd name="T2" fmla="*/ 15 w 92"/>
                <a:gd name="T3" fmla="*/ 1 h 93"/>
                <a:gd name="T4" fmla="*/ 3 w 92"/>
                <a:gd name="T5" fmla="*/ 8 h 93"/>
                <a:gd name="T6" fmla="*/ 4 w 92"/>
                <a:gd name="T7" fmla="*/ 18 h 93"/>
                <a:gd name="T8" fmla="*/ 48 w 92"/>
                <a:gd name="T9" fmla="*/ 44 h 93"/>
                <a:gd name="T10" fmla="*/ 75 w 92"/>
                <a:gd name="T11" fmla="*/ 89 h 93"/>
                <a:gd name="T12" fmla="*/ 85 w 92"/>
                <a:gd name="T13" fmla="*/ 90 h 93"/>
                <a:gd name="T14" fmla="*/ 88 w 92"/>
                <a:gd name="T15" fmla="*/ 88 h 93"/>
                <a:gd name="T16" fmla="*/ 91 w 92"/>
                <a:gd name="T17" fmla="*/ 78 h 93"/>
                <a:gd name="T18" fmla="*/ 62 w 92"/>
                <a:gd name="T19" fmla="*/ 3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3">
                  <a:moveTo>
                    <a:pt x="62" y="30"/>
                  </a:moveTo>
                  <a:cubicBezTo>
                    <a:pt x="49" y="17"/>
                    <a:pt x="33" y="7"/>
                    <a:pt x="15" y="1"/>
                  </a:cubicBezTo>
                  <a:cubicBezTo>
                    <a:pt x="11" y="0"/>
                    <a:pt x="5" y="3"/>
                    <a:pt x="3" y="8"/>
                  </a:cubicBezTo>
                  <a:cubicBezTo>
                    <a:pt x="0" y="12"/>
                    <a:pt x="0" y="17"/>
                    <a:pt x="4" y="18"/>
                  </a:cubicBezTo>
                  <a:cubicBezTo>
                    <a:pt x="21" y="23"/>
                    <a:pt x="36" y="32"/>
                    <a:pt x="48" y="44"/>
                  </a:cubicBezTo>
                  <a:cubicBezTo>
                    <a:pt x="60" y="56"/>
                    <a:pt x="69" y="71"/>
                    <a:pt x="75" y="89"/>
                  </a:cubicBezTo>
                  <a:cubicBezTo>
                    <a:pt x="76" y="92"/>
                    <a:pt x="81" y="93"/>
                    <a:pt x="85" y="90"/>
                  </a:cubicBezTo>
                  <a:cubicBezTo>
                    <a:pt x="86" y="90"/>
                    <a:pt x="87" y="89"/>
                    <a:pt x="88" y="88"/>
                  </a:cubicBezTo>
                  <a:cubicBezTo>
                    <a:pt x="91" y="85"/>
                    <a:pt x="92" y="81"/>
                    <a:pt x="91" y="78"/>
                  </a:cubicBezTo>
                  <a:cubicBezTo>
                    <a:pt x="85" y="60"/>
                    <a:pt x="75" y="43"/>
                    <a:pt x="6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254317" y="2617777"/>
            <a:ext cx="252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343720" y="2632014"/>
            <a:ext cx="252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54317" y="4503664"/>
            <a:ext cx="252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43720" y="4515118"/>
            <a:ext cx="252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4858" y="3083445"/>
            <a:ext cx="3281278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 smtClean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</a:t>
            </a:r>
            <a:endParaRPr lang="en-US" altLang="zh-CN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43720" y="3089214"/>
            <a:ext cx="3281278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</a:t>
            </a:r>
            <a:endParaRPr lang="en-US" altLang="zh-CN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94858" y="4917070"/>
            <a:ext cx="3281278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 smtClean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</a:t>
            </a:r>
            <a:endParaRPr lang="en-US" altLang="zh-CN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43720" y="4928524"/>
            <a:ext cx="3281278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</a:t>
            </a:r>
            <a:endParaRPr lang="en-US" altLang="zh-CN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292022" y="324893"/>
            <a:ext cx="112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项目简介</a:t>
            </a:r>
            <a:endParaRPr lang="zh-CN" altLang="en-US" dirty="0">
              <a:solidFill>
                <a:schemeClr val="tx2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logo_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6209454" y="1841292"/>
          <a:ext cx="5010484" cy="3799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813008" y="1394017"/>
            <a:ext cx="4282992" cy="1124798"/>
            <a:chOff x="5287259" y="2125537"/>
            <a:chExt cx="4282992" cy="1124798"/>
          </a:xfrm>
        </p:grpSpPr>
        <p:sp>
          <p:nvSpPr>
            <p:cNvPr id="6" name="椭圆 5"/>
            <p:cNvSpPr/>
            <p:nvPr/>
          </p:nvSpPr>
          <p:spPr>
            <a:xfrm>
              <a:off x="5287259" y="2365375"/>
              <a:ext cx="772053" cy="7400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516916" y="2572812"/>
              <a:ext cx="312738" cy="292100"/>
              <a:chOff x="9999663" y="3278188"/>
              <a:chExt cx="312738" cy="292100"/>
            </a:xfrm>
            <a:solidFill>
              <a:schemeClr val="bg1"/>
            </a:solidFill>
          </p:grpSpPr>
          <p:sp>
            <p:nvSpPr>
              <p:cNvPr id="10" name="Freeform 329"/>
              <p:cNvSpPr/>
              <p:nvPr/>
            </p:nvSpPr>
            <p:spPr bwMode="auto">
              <a:xfrm>
                <a:off x="10037763" y="3421063"/>
                <a:ext cx="57150" cy="103188"/>
              </a:xfrm>
              <a:custGeom>
                <a:avLst/>
                <a:gdLst>
                  <a:gd name="T0" fmla="*/ 9 w 36"/>
                  <a:gd name="T1" fmla="*/ 0 h 66"/>
                  <a:gd name="T2" fmla="*/ 0 w 36"/>
                  <a:gd name="T3" fmla="*/ 9 h 66"/>
                  <a:gd name="T4" fmla="*/ 0 w 36"/>
                  <a:gd name="T5" fmla="*/ 56 h 66"/>
                  <a:gd name="T6" fmla="*/ 9 w 36"/>
                  <a:gd name="T7" fmla="*/ 66 h 66"/>
                  <a:gd name="T8" fmla="*/ 26 w 36"/>
                  <a:gd name="T9" fmla="*/ 66 h 66"/>
                  <a:gd name="T10" fmla="*/ 36 w 36"/>
                  <a:gd name="T11" fmla="*/ 56 h 66"/>
                  <a:gd name="T12" fmla="*/ 36 w 36"/>
                  <a:gd name="T13" fmla="*/ 9 h 66"/>
                  <a:gd name="T14" fmla="*/ 26 w 36"/>
                  <a:gd name="T15" fmla="*/ 0 h 66"/>
                  <a:gd name="T16" fmla="*/ 9 w 3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66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6"/>
                      <a:pt x="9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31" y="66"/>
                      <a:pt x="36" y="61"/>
                      <a:pt x="36" y="5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Freeform 330"/>
              <p:cNvSpPr/>
              <p:nvPr/>
            </p:nvSpPr>
            <p:spPr bwMode="auto">
              <a:xfrm>
                <a:off x="10125076" y="3459163"/>
                <a:ext cx="57150" cy="65088"/>
              </a:xfrm>
              <a:custGeom>
                <a:avLst/>
                <a:gdLst>
                  <a:gd name="T0" fmla="*/ 9 w 36"/>
                  <a:gd name="T1" fmla="*/ 0 h 42"/>
                  <a:gd name="T2" fmla="*/ 0 w 36"/>
                  <a:gd name="T3" fmla="*/ 9 h 42"/>
                  <a:gd name="T4" fmla="*/ 0 w 36"/>
                  <a:gd name="T5" fmla="*/ 32 h 42"/>
                  <a:gd name="T6" fmla="*/ 9 w 36"/>
                  <a:gd name="T7" fmla="*/ 42 h 42"/>
                  <a:gd name="T8" fmla="*/ 26 w 36"/>
                  <a:gd name="T9" fmla="*/ 42 h 42"/>
                  <a:gd name="T10" fmla="*/ 36 w 36"/>
                  <a:gd name="T11" fmla="*/ 32 h 42"/>
                  <a:gd name="T12" fmla="*/ 36 w 36"/>
                  <a:gd name="T13" fmla="*/ 9 h 42"/>
                  <a:gd name="T14" fmla="*/ 26 w 36"/>
                  <a:gd name="T15" fmla="*/ 0 h 42"/>
                  <a:gd name="T16" fmla="*/ 9 w 36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2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7"/>
                      <a:pt x="4" y="42"/>
                      <a:pt x="9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31" y="42"/>
                      <a:pt x="36" y="37"/>
                      <a:pt x="36" y="3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Freeform 331"/>
              <p:cNvSpPr/>
              <p:nvPr/>
            </p:nvSpPr>
            <p:spPr bwMode="auto">
              <a:xfrm>
                <a:off x="10213976" y="3376613"/>
                <a:ext cx="55563" cy="147638"/>
              </a:xfrm>
              <a:custGeom>
                <a:avLst/>
                <a:gdLst>
                  <a:gd name="T0" fmla="*/ 26 w 36"/>
                  <a:gd name="T1" fmla="*/ 0 h 94"/>
                  <a:gd name="T2" fmla="*/ 9 w 36"/>
                  <a:gd name="T3" fmla="*/ 0 h 94"/>
                  <a:gd name="T4" fmla="*/ 0 w 36"/>
                  <a:gd name="T5" fmla="*/ 9 h 94"/>
                  <a:gd name="T6" fmla="*/ 0 w 36"/>
                  <a:gd name="T7" fmla="*/ 84 h 94"/>
                  <a:gd name="T8" fmla="*/ 9 w 36"/>
                  <a:gd name="T9" fmla="*/ 94 h 94"/>
                  <a:gd name="T10" fmla="*/ 26 w 36"/>
                  <a:gd name="T11" fmla="*/ 94 h 94"/>
                  <a:gd name="T12" fmla="*/ 36 w 36"/>
                  <a:gd name="T13" fmla="*/ 84 h 94"/>
                  <a:gd name="T14" fmla="*/ 36 w 36"/>
                  <a:gd name="T15" fmla="*/ 9 h 94"/>
                  <a:gd name="T16" fmla="*/ 26 w 36"/>
                  <a:gd name="T1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94">
                    <a:moveTo>
                      <a:pt x="2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9"/>
                      <a:pt x="4" y="94"/>
                      <a:pt x="9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31" y="94"/>
                      <a:pt x="36" y="89"/>
                      <a:pt x="36" y="8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 332"/>
              <p:cNvSpPr/>
              <p:nvPr/>
            </p:nvSpPr>
            <p:spPr bwMode="auto">
              <a:xfrm>
                <a:off x="9999663" y="3544888"/>
                <a:ext cx="312738" cy="25400"/>
              </a:xfrm>
              <a:custGeom>
                <a:avLst/>
                <a:gdLst>
                  <a:gd name="T0" fmla="*/ 191 w 199"/>
                  <a:gd name="T1" fmla="*/ 0 h 16"/>
                  <a:gd name="T2" fmla="*/ 8 w 199"/>
                  <a:gd name="T3" fmla="*/ 0 h 16"/>
                  <a:gd name="T4" fmla="*/ 0 w 199"/>
                  <a:gd name="T5" fmla="*/ 8 h 16"/>
                  <a:gd name="T6" fmla="*/ 0 w 199"/>
                  <a:gd name="T7" fmla="*/ 8 h 16"/>
                  <a:gd name="T8" fmla="*/ 8 w 199"/>
                  <a:gd name="T9" fmla="*/ 16 h 16"/>
                  <a:gd name="T10" fmla="*/ 191 w 199"/>
                  <a:gd name="T11" fmla="*/ 16 h 16"/>
                  <a:gd name="T12" fmla="*/ 199 w 199"/>
                  <a:gd name="T13" fmla="*/ 8 h 16"/>
                  <a:gd name="T14" fmla="*/ 199 w 199"/>
                  <a:gd name="T15" fmla="*/ 8 h 16"/>
                  <a:gd name="T16" fmla="*/ 191 w 199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" h="16">
                    <a:moveTo>
                      <a:pt x="19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96" y="16"/>
                      <a:pt x="199" y="13"/>
                      <a:pt x="199" y="8"/>
                    </a:cubicBezTo>
                    <a:cubicBezTo>
                      <a:pt x="199" y="8"/>
                      <a:pt x="199" y="8"/>
                      <a:pt x="199" y="8"/>
                    </a:cubicBezTo>
                    <a:cubicBezTo>
                      <a:pt x="199" y="3"/>
                      <a:pt x="196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Freeform 333"/>
              <p:cNvSpPr/>
              <p:nvPr/>
            </p:nvSpPr>
            <p:spPr bwMode="auto">
              <a:xfrm>
                <a:off x="10020301" y="3278188"/>
                <a:ext cx="261938" cy="122238"/>
              </a:xfrm>
              <a:custGeom>
                <a:avLst/>
                <a:gdLst>
                  <a:gd name="T0" fmla="*/ 8 w 167"/>
                  <a:gd name="T1" fmla="*/ 68 h 78"/>
                  <a:gd name="T2" fmla="*/ 28 w 167"/>
                  <a:gd name="T3" fmla="*/ 48 h 78"/>
                  <a:gd name="T4" fmla="*/ 82 w 167"/>
                  <a:gd name="T5" fmla="*/ 77 h 78"/>
                  <a:gd name="T6" fmla="*/ 84 w 167"/>
                  <a:gd name="T7" fmla="*/ 78 h 78"/>
                  <a:gd name="T8" fmla="*/ 87 w 167"/>
                  <a:gd name="T9" fmla="*/ 77 h 78"/>
                  <a:gd name="T10" fmla="*/ 148 w 167"/>
                  <a:gd name="T11" fmla="*/ 22 h 78"/>
                  <a:gd name="T12" fmla="*/ 154 w 167"/>
                  <a:gd name="T13" fmla="*/ 28 h 78"/>
                  <a:gd name="T14" fmla="*/ 155 w 167"/>
                  <a:gd name="T15" fmla="*/ 29 h 78"/>
                  <a:gd name="T16" fmla="*/ 156 w 167"/>
                  <a:gd name="T17" fmla="*/ 28 h 78"/>
                  <a:gd name="T18" fmla="*/ 158 w 167"/>
                  <a:gd name="T19" fmla="*/ 26 h 78"/>
                  <a:gd name="T20" fmla="*/ 166 w 167"/>
                  <a:gd name="T21" fmla="*/ 2 h 78"/>
                  <a:gd name="T22" fmla="*/ 166 w 167"/>
                  <a:gd name="T23" fmla="*/ 0 h 78"/>
                  <a:gd name="T24" fmla="*/ 165 w 167"/>
                  <a:gd name="T25" fmla="*/ 0 h 78"/>
                  <a:gd name="T26" fmla="*/ 164 w 167"/>
                  <a:gd name="T27" fmla="*/ 0 h 78"/>
                  <a:gd name="T28" fmla="*/ 140 w 167"/>
                  <a:gd name="T29" fmla="*/ 9 h 78"/>
                  <a:gd name="T30" fmla="*/ 139 w 167"/>
                  <a:gd name="T31" fmla="*/ 10 h 78"/>
                  <a:gd name="T32" fmla="*/ 138 w 167"/>
                  <a:gd name="T33" fmla="*/ 12 h 78"/>
                  <a:gd name="T34" fmla="*/ 138 w 167"/>
                  <a:gd name="T35" fmla="*/ 13 h 78"/>
                  <a:gd name="T36" fmla="*/ 142 w 167"/>
                  <a:gd name="T37" fmla="*/ 17 h 78"/>
                  <a:gd name="T38" fmla="*/ 83 w 167"/>
                  <a:gd name="T39" fmla="*/ 69 h 78"/>
                  <a:gd name="T40" fmla="*/ 29 w 167"/>
                  <a:gd name="T41" fmla="*/ 40 h 78"/>
                  <a:gd name="T42" fmla="*/ 25 w 167"/>
                  <a:gd name="T43" fmla="*/ 41 h 78"/>
                  <a:gd name="T44" fmla="*/ 2 w 167"/>
                  <a:gd name="T45" fmla="*/ 63 h 78"/>
                  <a:gd name="T46" fmla="*/ 2 w 167"/>
                  <a:gd name="T47" fmla="*/ 68 h 78"/>
                  <a:gd name="T48" fmla="*/ 8 w 167"/>
                  <a:gd name="T49" fmla="*/ 6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78">
                    <a:moveTo>
                      <a:pt x="8" y="68"/>
                    </a:moveTo>
                    <a:cubicBezTo>
                      <a:pt x="28" y="48"/>
                      <a:pt x="28" y="48"/>
                      <a:pt x="28" y="48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3" y="78"/>
                      <a:pt x="83" y="78"/>
                      <a:pt x="84" y="78"/>
                    </a:cubicBezTo>
                    <a:cubicBezTo>
                      <a:pt x="85" y="78"/>
                      <a:pt x="86" y="78"/>
                      <a:pt x="87" y="77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4" y="29"/>
                      <a:pt x="154" y="29"/>
                      <a:pt x="155" y="29"/>
                    </a:cubicBezTo>
                    <a:cubicBezTo>
                      <a:pt x="155" y="29"/>
                      <a:pt x="156" y="28"/>
                      <a:pt x="156" y="28"/>
                    </a:cubicBezTo>
                    <a:cubicBezTo>
                      <a:pt x="157" y="27"/>
                      <a:pt x="157" y="26"/>
                      <a:pt x="158" y="26"/>
                    </a:cubicBezTo>
                    <a:cubicBezTo>
                      <a:pt x="158" y="26"/>
                      <a:pt x="163" y="11"/>
                      <a:pt x="166" y="2"/>
                    </a:cubicBezTo>
                    <a:cubicBezTo>
                      <a:pt x="166" y="2"/>
                      <a:pt x="167" y="1"/>
                      <a:pt x="166" y="0"/>
                    </a:cubicBezTo>
                    <a:cubicBezTo>
                      <a:pt x="166" y="0"/>
                      <a:pt x="165" y="0"/>
                      <a:pt x="165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39" y="10"/>
                      <a:pt x="139" y="10"/>
                    </a:cubicBezTo>
                    <a:cubicBezTo>
                      <a:pt x="138" y="11"/>
                      <a:pt x="138" y="12"/>
                      <a:pt x="138" y="12"/>
                    </a:cubicBezTo>
                    <a:cubicBezTo>
                      <a:pt x="138" y="12"/>
                      <a:pt x="138" y="13"/>
                      <a:pt x="138" y="13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39"/>
                      <a:pt x="26" y="39"/>
                      <a:pt x="25" y="41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4"/>
                      <a:pt x="0" y="67"/>
                      <a:pt x="2" y="68"/>
                    </a:cubicBezTo>
                    <a:cubicBezTo>
                      <a:pt x="4" y="70"/>
                      <a:pt x="6" y="70"/>
                      <a:pt x="8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6289908" y="2125537"/>
              <a:ext cx="2521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88973" y="2591205"/>
              <a:ext cx="3281278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rgbClr val="2A6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在此处进行章节内容在此处进行章节内容在此处进行章节内</a:t>
              </a:r>
              <a:endParaRPr lang="en-US" altLang="zh-CN" dirty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817771" y="2894800"/>
            <a:ext cx="4278228" cy="1072536"/>
            <a:chOff x="5292022" y="3626320"/>
            <a:chExt cx="4278228" cy="1072536"/>
          </a:xfrm>
        </p:grpSpPr>
        <p:sp>
          <p:nvSpPr>
            <p:cNvPr id="16" name="椭圆 15"/>
            <p:cNvSpPr/>
            <p:nvPr/>
          </p:nvSpPr>
          <p:spPr>
            <a:xfrm>
              <a:off x="5292022" y="3915442"/>
              <a:ext cx="772053" cy="7400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53429" y="4159255"/>
              <a:ext cx="250826" cy="252413"/>
              <a:chOff x="658814" y="3313119"/>
              <a:chExt cx="250826" cy="252413"/>
            </a:xfrm>
            <a:solidFill>
              <a:schemeClr val="bg1"/>
            </a:solidFill>
          </p:grpSpPr>
          <p:sp>
            <p:nvSpPr>
              <p:cNvPr id="20" name="Freeform 33"/>
              <p:cNvSpPr/>
              <p:nvPr/>
            </p:nvSpPr>
            <p:spPr bwMode="auto">
              <a:xfrm>
                <a:off x="658814" y="3476632"/>
                <a:ext cx="88900" cy="88900"/>
              </a:xfrm>
              <a:custGeom>
                <a:avLst/>
                <a:gdLst>
                  <a:gd name="T0" fmla="*/ 39 w 57"/>
                  <a:gd name="T1" fmla="*/ 18 h 57"/>
                  <a:gd name="T2" fmla="*/ 15 w 57"/>
                  <a:gd name="T3" fmla="*/ 1 h 57"/>
                  <a:gd name="T4" fmla="*/ 3 w 57"/>
                  <a:gd name="T5" fmla="*/ 6 h 57"/>
                  <a:gd name="T6" fmla="*/ 3 w 57"/>
                  <a:gd name="T7" fmla="*/ 17 h 57"/>
                  <a:gd name="T8" fmla="*/ 3 w 57"/>
                  <a:gd name="T9" fmla="*/ 17 h 57"/>
                  <a:gd name="T10" fmla="*/ 24 w 57"/>
                  <a:gd name="T11" fmla="*/ 32 h 57"/>
                  <a:gd name="T12" fmla="*/ 39 w 57"/>
                  <a:gd name="T13" fmla="*/ 54 h 57"/>
                  <a:gd name="T14" fmla="*/ 50 w 57"/>
                  <a:gd name="T15" fmla="*/ 54 h 57"/>
                  <a:gd name="T16" fmla="*/ 52 w 57"/>
                  <a:gd name="T17" fmla="*/ 52 h 57"/>
                  <a:gd name="T18" fmla="*/ 55 w 57"/>
                  <a:gd name="T19" fmla="*/ 42 h 57"/>
                  <a:gd name="T20" fmla="*/ 39 w 57"/>
                  <a:gd name="T21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7">
                    <a:moveTo>
                      <a:pt x="39" y="18"/>
                    </a:moveTo>
                    <a:cubicBezTo>
                      <a:pt x="32" y="11"/>
                      <a:pt x="24" y="6"/>
                      <a:pt x="15" y="1"/>
                    </a:cubicBezTo>
                    <a:cubicBezTo>
                      <a:pt x="11" y="0"/>
                      <a:pt x="6" y="2"/>
                      <a:pt x="3" y="6"/>
                    </a:cubicBezTo>
                    <a:cubicBezTo>
                      <a:pt x="0" y="11"/>
                      <a:pt x="0" y="16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1" y="21"/>
                      <a:pt x="18" y="26"/>
                      <a:pt x="24" y="32"/>
                    </a:cubicBezTo>
                    <a:cubicBezTo>
                      <a:pt x="30" y="38"/>
                      <a:pt x="35" y="46"/>
                      <a:pt x="39" y="54"/>
                    </a:cubicBezTo>
                    <a:cubicBezTo>
                      <a:pt x="41" y="57"/>
                      <a:pt x="46" y="57"/>
                      <a:pt x="50" y="54"/>
                    </a:cubicBezTo>
                    <a:cubicBezTo>
                      <a:pt x="51" y="54"/>
                      <a:pt x="52" y="53"/>
                      <a:pt x="52" y="52"/>
                    </a:cubicBezTo>
                    <a:cubicBezTo>
                      <a:pt x="55" y="49"/>
                      <a:pt x="57" y="45"/>
                      <a:pt x="55" y="42"/>
                    </a:cubicBezTo>
                    <a:cubicBezTo>
                      <a:pt x="51" y="33"/>
                      <a:pt x="45" y="25"/>
                      <a:pt x="3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34"/>
              <p:cNvSpPr/>
              <p:nvPr/>
            </p:nvSpPr>
            <p:spPr bwMode="auto">
              <a:xfrm>
                <a:off x="684214" y="3313119"/>
                <a:ext cx="225426" cy="225425"/>
              </a:xfrm>
              <a:custGeom>
                <a:avLst/>
                <a:gdLst>
                  <a:gd name="T0" fmla="*/ 143 w 144"/>
                  <a:gd name="T1" fmla="*/ 129 h 144"/>
                  <a:gd name="T2" fmla="*/ 100 w 144"/>
                  <a:gd name="T3" fmla="*/ 44 h 144"/>
                  <a:gd name="T4" fmla="*/ 14 w 144"/>
                  <a:gd name="T5" fmla="*/ 1 h 144"/>
                  <a:gd name="T6" fmla="*/ 3 w 144"/>
                  <a:gd name="T7" fmla="*/ 8 h 144"/>
                  <a:gd name="T8" fmla="*/ 5 w 144"/>
                  <a:gd name="T9" fmla="*/ 18 h 144"/>
                  <a:gd name="T10" fmla="*/ 5 w 144"/>
                  <a:gd name="T11" fmla="*/ 18 h 144"/>
                  <a:gd name="T12" fmla="*/ 86 w 144"/>
                  <a:gd name="T13" fmla="*/ 58 h 144"/>
                  <a:gd name="T14" fmla="*/ 126 w 144"/>
                  <a:gd name="T15" fmla="*/ 138 h 144"/>
                  <a:gd name="T16" fmla="*/ 136 w 144"/>
                  <a:gd name="T17" fmla="*/ 141 h 144"/>
                  <a:gd name="T18" fmla="*/ 139 w 144"/>
                  <a:gd name="T19" fmla="*/ 139 h 144"/>
                  <a:gd name="T20" fmla="*/ 143 w 144"/>
                  <a:gd name="T21" fmla="*/ 12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44">
                    <a:moveTo>
                      <a:pt x="143" y="129"/>
                    </a:moveTo>
                    <a:cubicBezTo>
                      <a:pt x="137" y="95"/>
                      <a:pt x="122" y="66"/>
                      <a:pt x="100" y="44"/>
                    </a:cubicBezTo>
                    <a:cubicBezTo>
                      <a:pt x="78" y="22"/>
                      <a:pt x="49" y="7"/>
                      <a:pt x="14" y="1"/>
                    </a:cubicBezTo>
                    <a:cubicBezTo>
                      <a:pt x="10" y="0"/>
                      <a:pt x="5" y="3"/>
                      <a:pt x="3" y="8"/>
                    </a:cubicBezTo>
                    <a:cubicBezTo>
                      <a:pt x="0" y="12"/>
                      <a:pt x="1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38" y="23"/>
                      <a:pt x="65" y="37"/>
                      <a:pt x="86" y="58"/>
                    </a:cubicBezTo>
                    <a:cubicBezTo>
                      <a:pt x="106" y="79"/>
                      <a:pt x="120" y="106"/>
                      <a:pt x="126" y="138"/>
                    </a:cubicBezTo>
                    <a:cubicBezTo>
                      <a:pt x="127" y="142"/>
                      <a:pt x="131" y="144"/>
                      <a:pt x="136" y="141"/>
                    </a:cubicBezTo>
                    <a:cubicBezTo>
                      <a:pt x="137" y="141"/>
                      <a:pt x="138" y="140"/>
                      <a:pt x="139" y="139"/>
                    </a:cubicBezTo>
                    <a:cubicBezTo>
                      <a:pt x="142" y="136"/>
                      <a:pt x="144" y="132"/>
                      <a:pt x="143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35"/>
              <p:cNvSpPr/>
              <p:nvPr/>
            </p:nvSpPr>
            <p:spPr bwMode="auto">
              <a:xfrm>
                <a:off x="681039" y="3395669"/>
                <a:ext cx="144463" cy="146050"/>
              </a:xfrm>
              <a:custGeom>
                <a:avLst/>
                <a:gdLst>
                  <a:gd name="T0" fmla="*/ 62 w 92"/>
                  <a:gd name="T1" fmla="*/ 30 h 93"/>
                  <a:gd name="T2" fmla="*/ 15 w 92"/>
                  <a:gd name="T3" fmla="*/ 1 h 93"/>
                  <a:gd name="T4" fmla="*/ 3 w 92"/>
                  <a:gd name="T5" fmla="*/ 8 h 93"/>
                  <a:gd name="T6" fmla="*/ 4 w 92"/>
                  <a:gd name="T7" fmla="*/ 18 h 93"/>
                  <a:gd name="T8" fmla="*/ 48 w 92"/>
                  <a:gd name="T9" fmla="*/ 44 h 93"/>
                  <a:gd name="T10" fmla="*/ 75 w 92"/>
                  <a:gd name="T11" fmla="*/ 89 h 93"/>
                  <a:gd name="T12" fmla="*/ 85 w 92"/>
                  <a:gd name="T13" fmla="*/ 90 h 93"/>
                  <a:gd name="T14" fmla="*/ 88 w 92"/>
                  <a:gd name="T15" fmla="*/ 88 h 93"/>
                  <a:gd name="T16" fmla="*/ 91 w 92"/>
                  <a:gd name="T17" fmla="*/ 78 h 93"/>
                  <a:gd name="T18" fmla="*/ 62 w 92"/>
                  <a:gd name="T19" fmla="*/ 3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3">
                    <a:moveTo>
                      <a:pt x="62" y="30"/>
                    </a:moveTo>
                    <a:cubicBezTo>
                      <a:pt x="49" y="17"/>
                      <a:pt x="33" y="7"/>
                      <a:pt x="15" y="1"/>
                    </a:cubicBezTo>
                    <a:cubicBezTo>
                      <a:pt x="11" y="0"/>
                      <a:pt x="5" y="3"/>
                      <a:pt x="3" y="8"/>
                    </a:cubicBezTo>
                    <a:cubicBezTo>
                      <a:pt x="0" y="12"/>
                      <a:pt x="0" y="17"/>
                      <a:pt x="4" y="18"/>
                    </a:cubicBezTo>
                    <a:cubicBezTo>
                      <a:pt x="21" y="23"/>
                      <a:pt x="36" y="32"/>
                      <a:pt x="48" y="44"/>
                    </a:cubicBezTo>
                    <a:cubicBezTo>
                      <a:pt x="60" y="56"/>
                      <a:pt x="69" y="71"/>
                      <a:pt x="75" y="89"/>
                    </a:cubicBezTo>
                    <a:cubicBezTo>
                      <a:pt x="76" y="92"/>
                      <a:pt x="81" y="93"/>
                      <a:pt x="85" y="90"/>
                    </a:cubicBezTo>
                    <a:cubicBezTo>
                      <a:pt x="86" y="90"/>
                      <a:pt x="87" y="89"/>
                      <a:pt x="88" y="88"/>
                    </a:cubicBezTo>
                    <a:cubicBezTo>
                      <a:pt x="91" y="85"/>
                      <a:pt x="92" y="81"/>
                      <a:pt x="91" y="78"/>
                    </a:cubicBezTo>
                    <a:cubicBezTo>
                      <a:pt x="85" y="60"/>
                      <a:pt x="75" y="43"/>
                      <a:pt x="6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6288972" y="3626320"/>
              <a:ext cx="2521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288972" y="4039726"/>
              <a:ext cx="3281278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rgbClr val="2A6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在此处进行章节内容在此处进行章节内容在此处进行章节内</a:t>
              </a:r>
              <a:endParaRPr lang="en-US" altLang="zh-CN" dirty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813008" y="4409830"/>
            <a:ext cx="4282991" cy="1072536"/>
            <a:chOff x="4290309" y="5372357"/>
            <a:chExt cx="4282991" cy="1072536"/>
          </a:xfrm>
        </p:grpSpPr>
        <p:sp>
          <p:nvSpPr>
            <p:cNvPr id="24" name="椭圆 23"/>
            <p:cNvSpPr/>
            <p:nvPr/>
          </p:nvSpPr>
          <p:spPr>
            <a:xfrm>
              <a:off x="4290309" y="5573159"/>
              <a:ext cx="772053" cy="7400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10"/>
            <p:cNvSpPr/>
            <p:nvPr/>
          </p:nvSpPr>
          <p:spPr bwMode="auto">
            <a:xfrm>
              <a:off x="4592198" y="5797843"/>
              <a:ext cx="207963" cy="311150"/>
            </a:xfrm>
            <a:custGeom>
              <a:avLst/>
              <a:gdLst>
                <a:gd name="T0" fmla="*/ 0 w 132"/>
                <a:gd name="T1" fmla="*/ 14 h 198"/>
                <a:gd name="T2" fmla="*/ 1 w 132"/>
                <a:gd name="T3" fmla="*/ 8 h 198"/>
                <a:gd name="T4" fmla="*/ 10 w 132"/>
                <a:gd name="T5" fmla="*/ 0 h 198"/>
                <a:gd name="T6" fmla="*/ 18 w 132"/>
                <a:gd name="T7" fmla="*/ 3 h 198"/>
                <a:gd name="T8" fmla="*/ 127 w 132"/>
                <a:gd name="T9" fmla="*/ 89 h 198"/>
                <a:gd name="T10" fmla="*/ 128 w 132"/>
                <a:gd name="T11" fmla="*/ 89 h 198"/>
                <a:gd name="T12" fmla="*/ 132 w 132"/>
                <a:gd name="T13" fmla="*/ 100 h 198"/>
                <a:gd name="T14" fmla="*/ 128 w 132"/>
                <a:gd name="T15" fmla="*/ 109 h 198"/>
                <a:gd name="T16" fmla="*/ 21 w 132"/>
                <a:gd name="T17" fmla="*/ 193 h 198"/>
                <a:gd name="T18" fmla="*/ 10 w 132"/>
                <a:gd name="T19" fmla="*/ 198 h 198"/>
                <a:gd name="T20" fmla="*/ 10 w 132"/>
                <a:gd name="T21" fmla="*/ 198 h 198"/>
                <a:gd name="T22" fmla="*/ 10 w 132"/>
                <a:gd name="T23" fmla="*/ 198 h 198"/>
                <a:gd name="T24" fmla="*/ 1 w 132"/>
                <a:gd name="T25" fmla="*/ 194 h 198"/>
                <a:gd name="T26" fmla="*/ 0 w 132"/>
                <a:gd name="T27" fmla="*/ 190 h 198"/>
                <a:gd name="T28" fmla="*/ 0 w 132"/>
                <a:gd name="T29" fmla="*/ 1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" h="198">
                  <a:moveTo>
                    <a:pt x="0" y="14"/>
                  </a:moveTo>
                  <a:cubicBezTo>
                    <a:pt x="0" y="14"/>
                    <a:pt x="0" y="10"/>
                    <a:pt x="1" y="8"/>
                  </a:cubicBezTo>
                  <a:cubicBezTo>
                    <a:pt x="1" y="3"/>
                    <a:pt x="6" y="0"/>
                    <a:pt x="10" y="0"/>
                  </a:cubicBezTo>
                  <a:cubicBezTo>
                    <a:pt x="13" y="0"/>
                    <a:pt x="15" y="1"/>
                    <a:pt x="18" y="3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7" y="89"/>
                    <a:pt x="127" y="89"/>
                    <a:pt x="128" y="89"/>
                  </a:cubicBezTo>
                  <a:cubicBezTo>
                    <a:pt x="131" y="93"/>
                    <a:pt x="132" y="97"/>
                    <a:pt x="132" y="100"/>
                  </a:cubicBezTo>
                  <a:cubicBezTo>
                    <a:pt x="132" y="105"/>
                    <a:pt x="129" y="108"/>
                    <a:pt x="128" y="109"/>
                  </a:cubicBezTo>
                  <a:cubicBezTo>
                    <a:pt x="87" y="141"/>
                    <a:pt x="21" y="193"/>
                    <a:pt x="21" y="193"/>
                  </a:cubicBezTo>
                  <a:cubicBezTo>
                    <a:pt x="17" y="196"/>
                    <a:pt x="14" y="198"/>
                    <a:pt x="10" y="198"/>
                  </a:cubicBezTo>
                  <a:cubicBezTo>
                    <a:pt x="10" y="198"/>
                    <a:pt x="10" y="198"/>
                    <a:pt x="10" y="198"/>
                  </a:cubicBezTo>
                  <a:cubicBezTo>
                    <a:pt x="10" y="198"/>
                    <a:pt x="10" y="198"/>
                    <a:pt x="10" y="198"/>
                  </a:cubicBezTo>
                  <a:cubicBezTo>
                    <a:pt x="6" y="198"/>
                    <a:pt x="3" y="196"/>
                    <a:pt x="1" y="194"/>
                  </a:cubicBezTo>
                  <a:cubicBezTo>
                    <a:pt x="1" y="193"/>
                    <a:pt x="0" y="191"/>
                    <a:pt x="0" y="19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292022" y="5372357"/>
              <a:ext cx="2521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92022" y="5785763"/>
              <a:ext cx="3281278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rgbClr val="2A6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在此处进行章节内容在此处进行章节内容在此处进行章节内</a:t>
              </a:r>
              <a:endParaRPr lang="en-US" altLang="zh-CN" dirty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5292022" y="324893"/>
            <a:ext cx="112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项目简介</a:t>
            </a:r>
            <a:endParaRPr lang="zh-CN" altLang="en-US" dirty="0">
              <a:solidFill>
                <a:schemeClr val="tx2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43800" y="0"/>
            <a:ext cx="4648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68633" y="271014"/>
            <a:ext cx="210820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0" dirty="0" smtClean="0">
                <a:solidFill>
                  <a:schemeClr val="tx2"/>
                </a:solidFill>
                <a:ea typeface="华文琥珀" panose="02010800040101010101" pitchFamily="2" charset="-122"/>
              </a:rPr>
              <a:t>4</a:t>
            </a:r>
            <a:endParaRPr lang="zh-CN" altLang="en-US" sz="35000" dirty="0">
              <a:solidFill>
                <a:schemeClr val="tx2"/>
              </a:solidFill>
              <a:ea typeface="华文琥珀" panose="020108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67200" y="3106478"/>
            <a:ext cx="2537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tx2"/>
                </a:solidFill>
              </a:rPr>
              <a:t>Part two</a:t>
            </a:r>
            <a:endParaRPr lang="zh-CN" altLang="en-US" sz="4800" dirty="0">
              <a:solidFill>
                <a:schemeClr val="tx2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7200" y="3937475"/>
            <a:ext cx="2032134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2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sz="3600" dirty="0">
              <a:solidFill>
                <a:schemeClr val="tx2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pic>
        <p:nvPicPr>
          <p:cNvPr id="7" name="图片 6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92022" y="324893"/>
            <a:ext cx="112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项目简介</a:t>
            </a:r>
            <a:endParaRPr lang="zh-CN" altLang="en-US" dirty="0">
              <a:solidFill>
                <a:schemeClr val="tx2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5287259" y="2125537"/>
            <a:ext cx="4282992" cy="1124798"/>
            <a:chOff x="5287259" y="2125537"/>
            <a:chExt cx="4282992" cy="1124798"/>
          </a:xfrm>
        </p:grpSpPr>
        <p:sp>
          <p:nvSpPr>
            <p:cNvPr id="25" name="椭圆 24"/>
            <p:cNvSpPr/>
            <p:nvPr/>
          </p:nvSpPr>
          <p:spPr>
            <a:xfrm>
              <a:off x="5287259" y="2365375"/>
              <a:ext cx="772053" cy="7400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516916" y="2572812"/>
              <a:ext cx="312738" cy="292100"/>
              <a:chOff x="9999663" y="3278188"/>
              <a:chExt cx="312738" cy="292100"/>
            </a:xfrm>
            <a:solidFill>
              <a:schemeClr val="bg1"/>
            </a:solidFill>
          </p:grpSpPr>
          <p:sp>
            <p:nvSpPr>
              <p:cNvPr id="10" name="Freeform 329"/>
              <p:cNvSpPr/>
              <p:nvPr/>
            </p:nvSpPr>
            <p:spPr bwMode="auto">
              <a:xfrm>
                <a:off x="10037763" y="3421063"/>
                <a:ext cx="57150" cy="103188"/>
              </a:xfrm>
              <a:custGeom>
                <a:avLst/>
                <a:gdLst>
                  <a:gd name="T0" fmla="*/ 9 w 36"/>
                  <a:gd name="T1" fmla="*/ 0 h 66"/>
                  <a:gd name="T2" fmla="*/ 0 w 36"/>
                  <a:gd name="T3" fmla="*/ 9 h 66"/>
                  <a:gd name="T4" fmla="*/ 0 w 36"/>
                  <a:gd name="T5" fmla="*/ 56 h 66"/>
                  <a:gd name="T6" fmla="*/ 9 w 36"/>
                  <a:gd name="T7" fmla="*/ 66 h 66"/>
                  <a:gd name="T8" fmla="*/ 26 w 36"/>
                  <a:gd name="T9" fmla="*/ 66 h 66"/>
                  <a:gd name="T10" fmla="*/ 36 w 36"/>
                  <a:gd name="T11" fmla="*/ 56 h 66"/>
                  <a:gd name="T12" fmla="*/ 36 w 36"/>
                  <a:gd name="T13" fmla="*/ 9 h 66"/>
                  <a:gd name="T14" fmla="*/ 26 w 36"/>
                  <a:gd name="T15" fmla="*/ 0 h 66"/>
                  <a:gd name="T16" fmla="*/ 9 w 3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66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6"/>
                      <a:pt x="9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31" y="66"/>
                      <a:pt x="36" y="61"/>
                      <a:pt x="36" y="5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Freeform 330"/>
              <p:cNvSpPr/>
              <p:nvPr/>
            </p:nvSpPr>
            <p:spPr bwMode="auto">
              <a:xfrm>
                <a:off x="10125076" y="3459163"/>
                <a:ext cx="57150" cy="65088"/>
              </a:xfrm>
              <a:custGeom>
                <a:avLst/>
                <a:gdLst>
                  <a:gd name="T0" fmla="*/ 9 w 36"/>
                  <a:gd name="T1" fmla="*/ 0 h 42"/>
                  <a:gd name="T2" fmla="*/ 0 w 36"/>
                  <a:gd name="T3" fmla="*/ 9 h 42"/>
                  <a:gd name="T4" fmla="*/ 0 w 36"/>
                  <a:gd name="T5" fmla="*/ 32 h 42"/>
                  <a:gd name="T6" fmla="*/ 9 w 36"/>
                  <a:gd name="T7" fmla="*/ 42 h 42"/>
                  <a:gd name="T8" fmla="*/ 26 w 36"/>
                  <a:gd name="T9" fmla="*/ 42 h 42"/>
                  <a:gd name="T10" fmla="*/ 36 w 36"/>
                  <a:gd name="T11" fmla="*/ 32 h 42"/>
                  <a:gd name="T12" fmla="*/ 36 w 36"/>
                  <a:gd name="T13" fmla="*/ 9 h 42"/>
                  <a:gd name="T14" fmla="*/ 26 w 36"/>
                  <a:gd name="T15" fmla="*/ 0 h 42"/>
                  <a:gd name="T16" fmla="*/ 9 w 36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2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7"/>
                      <a:pt x="4" y="42"/>
                      <a:pt x="9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31" y="42"/>
                      <a:pt x="36" y="37"/>
                      <a:pt x="36" y="3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Freeform 331"/>
              <p:cNvSpPr/>
              <p:nvPr/>
            </p:nvSpPr>
            <p:spPr bwMode="auto">
              <a:xfrm>
                <a:off x="10213976" y="3376613"/>
                <a:ext cx="55563" cy="147638"/>
              </a:xfrm>
              <a:custGeom>
                <a:avLst/>
                <a:gdLst>
                  <a:gd name="T0" fmla="*/ 26 w 36"/>
                  <a:gd name="T1" fmla="*/ 0 h 94"/>
                  <a:gd name="T2" fmla="*/ 9 w 36"/>
                  <a:gd name="T3" fmla="*/ 0 h 94"/>
                  <a:gd name="T4" fmla="*/ 0 w 36"/>
                  <a:gd name="T5" fmla="*/ 9 h 94"/>
                  <a:gd name="T6" fmla="*/ 0 w 36"/>
                  <a:gd name="T7" fmla="*/ 84 h 94"/>
                  <a:gd name="T8" fmla="*/ 9 w 36"/>
                  <a:gd name="T9" fmla="*/ 94 h 94"/>
                  <a:gd name="T10" fmla="*/ 26 w 36"/>
                  <a:gd name="T11" fmla="*/ 94 h 94"/>
                  <a:gd name="T12" fmla="*/ 36 w 36"/>
                  <a:gd name="T13" fmla="*/ 84 h 94"/>
                  <a:gd name="T14" fmla="*/ 36 w 36"/>
                  <a:gd name="T15" fmla="*/ 9 h 94"/>
                  <a:gd name="T16" fmla="*/ 26 w 36"/>
                  <a:gd name="T1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94">
                    <a:moveTo>
                      <a:pt x="2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9"/>
                      <a:pt x="4" y="94"/>
                      <a:pt x="9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31" y="94"/>
                      <a:pt x="36" y="89"/>
                      <a:pt x="36" y="8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 332"/>
              <p:cNvSpPr/>
              <p:nvPr/>
            </p:nvSpPr>
            <p:spPr bwMode="auto">
              <a:xfrm>
                <a:off x="9999663" y="3544888"/>
                <a:ext cx="312738" cy="25400"/>
              </a:xfrm>
              <a:custGeom>
                <a:avLst/>
                <a:gdLst>
                  <a:gd name="T0" fmla="*/ 191 w 199"/>
                  <a:gd name="T1" fmla="*/ 0 h 16"/>
                  <a:gd name="T2" fmla="*/ 8 w 199"/>
                  <a:gd name="T3" fmla="*/ 0 h 16"/>
                  <a:gd name="T4" fmla="*/ 0 w 199"/>
                  <a:gd name="T5" fmla="*/ 8 h 16"/>
                  <a:gd name="T6" fmla="*/ 0 w 199"/>
                  <a:gd name="T7" fmla="*/ 8 h 16"/>
                  <a:gd name="T8" fmla="*/ 8 w 199"/>
                  <a:gd name="T9" fmla="*/ 16 h 16"/>
                  <a:gd name="T10" fmla="*/ 191 w 199"/>
                  <a:gd name="T11" fmla="*/ 16 h 16"/>
                  <a:gd name="T12" fmla="*/ 199 w 199"/>
                  <a:gd name="T13" fmla="*/ 8 h 16"/>
                  <a:gd name="T14" fmla="*/ 199 w 199"/>
                  <a:gd name="T15" fmla="*/ 8 h 16"/>
                  <a:gd name="T16" fmla="*/ 191 w 199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" h="16">
                    <a:moveTo>
                      <a:pt x="19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96" y="16"/>
                      <a:pt x="199" y="13"/>
                      <a:pt x="199" y="8"/>
                    </a:cubicBezTo>
                    <a:cubicBezTo>
                      <a:pt x="199" y="8"/>
                      <a:pt x="199" y="8"/>
                      <a:pt x="199" y="8"/>
                    </a:cubicBezTo>
                    <a:cubicBezTo>
                      <a:pt x="199" y="3"/>
                      <a:pt x="196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Freeform 333"/>
              <p:cNvSpPr/>
              <p:nvPr/>
            </p:nvSpPr>
            <p:spPr bwMode="auto">
              <a:xfrm>
                <a:off x="10020301" y="3278188"/>
                <a:ext cx="261938" cy="122238"/>
              </a:xfrm>
              <a:custGeom>
                <a:avLst/>
                <a:gdLst>
                  <a:gd name="T0" fmla="*/ 8 w 167"/>
                  <a:gd name="T1" fmla="*/ 68 h 78"/>
                  <a:gd name="T2" fmla="*/ 28 w 167"/>
                  <a:gd name="T3" fmla="*/ 48 h 78"/>
                  <a:gd name="T4" fmla="*/ 82 w 167"/>
                  <a:gd name="T5" fmla="*/ 77 h 78"/>
                  <a:gd name="T6" fmla="*/ 84 w 167"/>
                  <a:gd name="T7" fmla="*/ 78 h 78"/>
                  <a:gd name="T8" fmla="*/ 87 w 167"/>
                  <a:gd name="T9" fmla="*/ 77 h 78"/>
                  <a:gd name="T10" fmla="*/ 148 w 167"/>
                  <a:gd name="T11" fmla="*/ 22 h 78"/>
                  <a:gd name="T12" fmla="*/ 154 w 167"/>
                  <a:gd name="T13" fmla="*/ 28 h 78"/>
                  <a:gd name="T14" fmla="*/ 155 w 167"/>
                  <a:gd name="T15" fmla="*/ 29 h 78"/>
                  <a:gd name="T16" fmla="*/ 156 w 167"/>
                  <a:gd name="T17" fmla="*/ 28 h 78"/>
                  <a:gd name="T18" fmla="*/ 158 w 167"/>
                  <a:gd name="T19" fmla="*/ 26 h 78"/>
                  <a:gd name="T20" fmla="*/ 166 w 167"/>
                  <a:gd name="T21" fmla="*/ 2 h 78"/>
                  <a:gd name="T22" fmla="*/ 166 w 167"/>
                  <a:gd name="T23" fmla="*/ 0 h 78"/>
                  <a:gd name="T24" fmla="*/ 165 w 167"/>
                  <a:gd name="T25" fmla="*/ 0 h 78"/>
                  <a:gd name="T26" fmla="*/ 164 w 167"/>
                  <a:gd name="T27" fmla="*/ 0 h 78"/>
                  <a:gd name="T28" fmla="*/ 140 w 167"/>
                  <a:gd name="T29" fmla="*/ 9 h 78"/>
                  <a:gd name="T30" fmla="*/ 139 w 167"/>
                  <a:gd name="T31" fmla="*/ 10 h 78"/>
                  <a:gd name="T32" fmla="*/ 138 w 167"/>
                  <a:gd name="T33" fmla="*/ 12 h 78"/>
                  <a:gd name="T34" fmla="*/ 138 w 167"/>
                  <a:gd name="T35" fmla="*/ 13 h 78"/>
                  <a:gd name="T36" fmla="*/ 142 w 167"/>
                  <a:gd name="T37" fmla="*/ 17 h 78"/>
                  <a:gd name="T38" fmla="*/ 83 w 167"/>
                  <a:gd name="T39" fmla="*/ 69 h 78"/>
                  <a:gd name="T40" fmla="*/ 29 w 167"/>
                  <a:gd name="T41" fmla="*/ 40 h 78"/>
                  <a:gd name="T42" fmla="*/ 25 w 167"/>
                  <a:gd name="T43" fmla="*/ 41 h 78"/>
                  <a:gd name="T44" fmla="*/ 2 w 167"/>
                  <a:gd name="T45" fmla="*/ 63 h 78"/>
                  <a:gd name="T46" fmla="*/ 2 w 167"/>
                  <a:gd name="T47" fmla="*/ 68 h 78"/>
                  <a:gd name="T48" fmla="*/ 8 w 167"/>
                  <a:gd name="T49" fmla="*/ 6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78">
                    <a:moveTo>
                      <a:pt x="8" y="68"/>
                    </a:moveTo>
                    <a:cubicBezTo>
                      <a:pt x="28" y="48"/>
                      <a:pt x="28" y="48"/>
                      <a:pt x="28" y="48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3" y="78"/>
                      <a:pt x="83" y="78"/>
                      <a:pt x="84" y="78"/>
                    </a:cubicBezTo>
                    <a:cubicBezTo>
                      <a:pt x="85" y="78"/>
                      <a:pt x="86" y="78"/>
                      <a:pt x="87" y="77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4" y="29"/>
                      <a:pt x="154" y="29"/>
                      <a:pt x="155" y="29"/>
                    </a:cubicBezTo>
                    <a:cubicBezTo>
                      <a:pt x="155" y="29"/>
                      <a:pt x="156" y="28"/>
                      <a:pt x="156" y="28"/>
                    </a:cubicBezTo>
                    <a:cubicBezTo>
                      <a:pt x="157" y="27"/>
                      <a:pt x="157" y="26"/>
                      <a:pt x="158" y="26"/>
                    </a:cubicBezTo>
                    <a:cubicBezTo>
                      <a:pt x="158" y="26"/>
                      <a:pt x="163" y="11"/>
                      <a:pt x="166" y="2"/>
                    </a:cubicBezTo>
                    <a:cubicBezTo>
                      <a:pt x="166" y="2"/>
                      <a:pt x="167" y="1"/>
                      <a:pt x="166" y="0"/>
                    </a:cubicBezTo>
                    <a:cubicBezTo>
                      <a:pt x="166" y="0"/>
                      <a:pt x="165" y="0"/>
                      <a:pt x="165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39" y="10"/>
                      <a:pt x="139" y="10"/>
                    </a:cubicBezTo>
                    <a:cubicBezTo>
                      <a:pt x="138" y="11"/>
                      <a:pt x="138" y="12"/>
                      <a:pt x="138" y="12"/>
                    </a:cubicBezTo>
                    <a:cubicBezTo>
                      <a:pt x="138" y="12"/>
                      <a:pt x="138" y="13"/>
                      <a:pt x="138" y="13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39"/>
                      <a:pt x="26" y="39"/>
                      <a:pt x="25" y="41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4"/>
                      <a:pt x="0" y="67"/>
                      <a:pt x="2" y="68"/>
                    </a:cubicBezTo>
                    <a:cubicBezTo>
                      <a:pt x="4" y="70"/>
                      <a:pt x="6" y="70"/>
                      <a:pt x="8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6289908" y="2125537"/>
              <a:ext cx="2521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288973" y="2591205"/>
              <a:ext cx="3281278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rgbClr val="2A6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在此处进行章节内容在此处进行章节内容在此处进行章节内</a:t>
              </a:r>
              <a:endParaRPr lang="en-US" altLang="zh-CN" dirty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92022" y="3626320"/>
            <a:ext cx="4278228" cy="1072536"/>
            <a:chOff x="5292022" y="3626320"/>
            <a:chExt cx="4278228" cy="1072536"/>
          </a:xfrm>
        </p:grpSpPr>
        <p:sp>
          <p:nvSpPr>
            <p:cNvPr id="26" name="椭圆 25"/>
            <p:cNvSpPr/>
            <p:nvPr/>
          </p:nvSpPr>
          <p:spPr>
            <a:xfrm>
              <a:off x="5292022" y="3915442"/>
              <a:ext cx="772053" cy="7400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553429" y="4159255"/>
              <a:ext cx="250826" cy="252413"/>
              <a:chOff x="658814" y="3313119"/>
              <a:chExt cx="250826" cy="252413"/>
            </a:xfrm>
            <a:solidFill>
              <a:schemeClr val="bg1"/>
            </a:solidFill>
          </p:grpSpPr>
          <p:sp>
            <p:nvSpPr>
              <p:cNvPr id="30" name="Freeform 33"/>
              <p:cNvSpPr/>
              <p:nvPr/>
            </p:nvSpPr>
            <p:spPr bwMode="auto">
              <a:xfrm>
                <a:off x="658814" y="3476632"/>
                <a:ext cx="88900" cy="88900"/>
              </a:xfrm>
              <a:custGeom>
                <a:avLst/>
                <a:gdLst>
                  <a:gd name="T0" fmla="*/ 39 w 57"/>
                  <a:gd name="T1" fmla="*/ 18 h 57"/>
                  <a:gd name="T2" fmla="*/ 15 w 57"/>
                  <a:gd name="T3" fmla="*/ 1 h 57"/>
                  <a:gd name="T4" fmla="*/ 3 w 57"/>
                  <a:gd name="T5" fmla="*/ 6 h 57"/>
                  <a:gd name="T6" fmla="*/ 3 w 57"/>
                  <a:gd name="T7" fmla="*/ 17 h 57"/>
                  <a:gd name="T8" fmla="*/ 3 w 57"/>
                  <a:gd name="T9" fmla="*/ 17 h 57"/>
                  <a:gd name="T10" fmla="*/ 24 w 57"/>
                  <a:gd name="T11" fmla="*/ 32 h 57"/>
                  <a:gd name="T12" fmla="*/ 39 w 57"/>
                  <a:gd name="T13" fmla="*/ 54 h 57"/>
                  <a:gd name="T14" fmla="*/ 50 w 57"/>
                  <a:gd name="T15" fmla="*/ 54 h 57"/>
                  <a:gd name="T16" fmla="*/ 52 w 57"/>
                  <a:gd name="T17" fmla="*/ 52 h 57"/>
                  <a:gd name="T18" fmla="*/ 55 w 57"/>
                  <a:gd name="T19" fmla="*/ 42 h 57"/>
                  <a:gd name="T20" fmla="*/ 39 w 57"/>
                  <a:gd name="T21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7">
                    <a:moveTo>
                      <a:pt x="39" y="18"/>
                    </a:moveTo>
                    <a:cubicBezTo>
                      <a:pt x="32" y="11"/>
                      <a:pt x="24" y="6"/>
                      <a:pt x="15" y="1"/>
                    </a:cubicBezTo>
                    <a:cubicBezTo>
                      <a:pt x="11" y="0"/>
                      <a:pt x="6" y="2"/>
                      <a:pt x="3" y="6"/>
                    </a:cubicBezTo>
                    <a:cubicBezTo>
                      <a:pt x="0" y="11"/>
                      <a:pt x="0" y="16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1" y="21"/>
                      <a:pt x="18" y="26"/>
                      <a:pt x="24" y="32"/>
                    </a:cubicBezTo>
                    <a:cubicBezTo>
                      <a:pt x="30" y="38"/>
                      <a:pt x="35" y="46"/>
                      <a:pt x="39" y="54"/>
                    </a:cubicBezTo>
                    <a:cubicBezTo>
                      <a:pt x="41" y="57"/>
                      <a:pt x="46" y="57"/>
                      <a:pt x="50" y="54"/>
                    </a:cubicBezTo>
                    <a:cubicBezTo>
                      <a:pt x="51" y="54"/>
                      <a:pt x="52" y="53"/>
                      <a:pt x="52" y="52"/>
                    </a:cubicBezTo>
                    <a:cubicBezTo>
                      <a:pt x="55" y="49"/>
                      <a:pt x="57" y="45"/>
                      <a:pt x="55" y="42"/>
                    </a:cubicBezTo>
                    <a:cubicBezTo>
                      <a:pt x="51" y="33"/>
                      <a:pt x="45" y="25"/>
                      <a:pt x="3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34"/>
              <p:cNvSpPr/>
              <p:nvPr/>
            </p:nvSpPr>
            <p:spPr bwMode="auto">
              <a:xfrm>
                <a:off x="684214" y="3313119"/>
                <a:ext cx="225426" cy="225425"/>
              </a:xfrm>
              <a:custGeom>
                <a:avLst/>
                <a:gdLst>
                  <a:gd name="T0" fmla="*/ 143 w 144"/>
                  <a:gd name="T1" fmla="*/ 129 h 144"/>
                  <a:gd name="T2" fmla="*/ 100 w 144"/>
                  <a:gd name="T3" fmla="*/ 44 h 144"/>
                  <a:gd name="T4" fmla="*/ 14 w 144"/>
                  <a:gd name="T5" fmla="*/ 1 h 144"/>
                  <a:gd name="T6" fmla="*/ 3 w 144"/>
                  <a:gd name="T7" fmla="*/ 8 h 144"/>
                  <a:gd name="T8" fmla="*/ 5 w 144"/>
                  <a:gd name="T9" fmla="*/ 18 h 144"/>
                  <a:gd name="T10" fmla="*/ 5 w 144"/>
                  <a:gd name="T11" fmla="*/ 18 h 144"/>
                  <a:gd name="T12" fmla="*/ 86 w 144"/>
                  <a:gd name="T13" fmla="*/ 58 h 144"/>
                  <a:gd name="T14" fmla="*/ 126 w 144"/>
                  <a:gd name="T15" fmla="*/ 138 h 144"/>
                  <a:gd name="T16" fmla="*/ 136 w 144"/>
                  <a:gd name="T17" fmla="*/ 141 h 144"/>
                  <a:gd name="T18" fmla="*/ 139 w 144"/>
                  <a:gd name="T19" fmla="*/ 139 h 144"/>
                  <a:gd name="T20" fmla="*/ 143 w 144"/>
                  <a:gd name="T21" fmla="*/ 12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44">
                    <a:moveTo>
                      <a:pt x="143" y="129"/>
                    </a:moveTo>
                    <a:cubicBezTo>
                      <a:pt x="137" y="95"/>
                      <a:pt x="122" y="66"/>
                      <a:pt x="100" y="44"/>
                    </a:cubicBezTo>
                    <a:cubicBezTo>
                      <a:pt x="78" y="22"/>
                      <a:pt x="49" y="7"/>
                      <a:pt x="14" y="1"/>
                    </a:cubicBezTo>
                    <a:cubicBezTo>
                      <a:pt x="10" y="0"/>
                      <a:pt x="5" y="3"/>
                      <a:pt x="3" y="8"/>
                    </a:cubicBezTo>
                    <a:cubicBezTo>
                      <a:pt x="0" y="12"/>
                      <a:pt x="1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38" y="23"/>
                      <a:pt x="65" y="37"/>
                      <a:pt x="86" y="58"/>
                    </a:cubicBezTo>
                    <a:cubicBezTo>
                      <a:pt x="106" y="79"/>
                      <a:pt x="120" y="106"/>
                      <a:pt x="126" y="138"/>
                    </a:cubicBezTo>
                    <a:cubicBezTo>
                      <a:pt x="127" y="142"/>
                      <a:pt x="131" y="144"/>
                      <a:pt x="136" y="141"/>
                    </a:cubicBezTo>
                    <a:cubicBezTo>
                      <a:pt x="137" y="141"/>
                      <a:pt x="138" y="140"/>
                      <a:pt x="139" y="139"/>
                    </a:cubicBezTo>
                    <a:cubicBezTo>
                      <a:pt x="142" y="136"/>
                      <a:pt x="144" y="132"/>
                      <a:pt x="143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35"/>
              <p:cNvSpPr/>
              <p:nvPr/>
            </p:nvSpPr>
            <p:spPr bwMode="auto">
              <a:xfrm>
                <a:off x="681039" y="3395669"/>
                <a:ext cx="144463" cy="146050"/>
              </a:xfrm>
              <a:custGeom>
                <a:avLst/>
                <a:gdLst>
                  <a:gd name="T0" fmla="*/ 62 w 92"/>
                  <a:gd name="T1" fmla="*/ 30 h 93"/>
                  <a:gd name="T2" fmla="*/ 15 w 92"/>
                  <a:gd name="T3" fmla="*/ 1 h 93"/>
                  <a:gd name="T4" fmla="*/ 3 w 92"/>
                  <a:gd name="T5" fmla="*/ 8 h 93"/>
                  <a:gd name="T6" fmla="*/ 4 w 92"/>
                  <a:gd name="T7" fmla="*/ 18 h 93"/>
                  <a:gd name="T8" fmla="*/ 48 w 92"/>
                  <a:gd name="T9" fmla="*/ 44 h 93"/>
                  <a:gd name="T10" fmla="*/ 75 w 92"/>
                  <a:gd name="T11" fmla="*/ 89 h 93"/>
                  <a:gd name="T12" fmla="*/ 85 w 92"/>
                  <a:gd name="T13" fmla="*/ 90 h 93"/>
                  <a:gd name="T14" fmla="*/ 88 w 92"/>
                  <a:gd name="T15" fmla="*/ 88 h 93"/>
                  <a:gd name="T16" fmla="*/ 91 w 92"/>
                  <a:gd name="T17" fmla="*/ 78 h 93"/>
                  <a:gd name="T18" fmla="*/ 62 w 92"/>
                  <a:gd name="T19" fmla="*/ 3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3">
                    <a:moveTo>
                      <a:pt x="62" y="30"/>
                    </a:moveTo>
                    <a:cubicBezTo>
                      <a:pt x="49" y="17"/>
                      <a:pt x="33" y="7"/>
                      <a:pt x="15" y="1"/>
                    </a:cubicBezTo>
                    <a:cubicBezTo>
                      <a:pt x="11" y="0"/>
                      <a:pt x="5" y="3"/>
                      <a:pt x="3" y="8"/>
                    </a:cubicBezTo>
                    <a:cubicBezTo>
                      <a:pt x="0" y="12"/>
                      <a:pt x="0" y="17"/>
                      <a:pt x="4" y="18"/>
                    </a:cubicBezTo>
                    <a:cubicBezTo>
                      <a:pt x="21" y="23"/>
                      <a:pt x="36" y="32"/>
                      <a:pt x="48" y="44"/>
                    </a:cubicBezTo>
                    <a:cubicBezTo>
                      <a:pt x="60" y="56"/>
                      <a:pt x="69" y="71"/>
                      <a:pt x="75" y="89"/>
                    </a:cubicBezTo>
                    <a:cubicBezTo>
                      <a:pt x="76" y="92"/>
                      <a:pt x="81" y="93"/>
                      <a:pt x="85" y="90"/>
                    </a:cubicBezTo>
                    <a:cubicBezTo>
                      <a:pt x="86" y="90"/>
                      <a:pt x="87" y="89"/>
                      <a:pt x="88" y="88"/>
                    </a:cubicBezTo>
                    <a:cubicBezTo>
                      <a:pt x="91" y="85"/>
                      <a:pt x="92" y="81"/>
                      <a:pt x="91" y="78"/>
                    </a:cubicBezTo>
                    <a:cubicBezTo>
                      <a:pt x="85" y="60"/>
                      <a:pt x="75" y="43"/>
                      <a:pt x="6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6288972" y="3626320"/>
              <a:ext cx="2521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88972" y="4039726"/>
              <a:ext cx="3281278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rgbClr val="2A6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在此处进行章节内容在此处进行章节内容在此处进行章节内</a:t>
              </a:r>
              <a:endParaRPr lang="en-US" altLang="zh-CN" dirty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287259" y="5141350"/>
            <a:ext cx="4282991" cy="1072536"/>
            <a:chOff x="4290309" y="5372357"/>
            <a:chExt cx="4282991" cy="1072536"/>
          </a:xfrm>
        </p:grpSpPr>
        <p:sp>
          <p:nvSpPr>
            <p:cNvPr id="27" name="椭圆 26"/>
            <p:cNvSpPr/>
            <p:nvPr/>
          </p:nvSpPr>
          <p:spPr>
            <a:xfrm>
              <a:off x="4290309" y="5573159"/>
              <a:ext cx="772053" cy="7400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310"/>
            <p:cNvSpPr/>
            <p:nvPr/>
          </p:nvSpPr>
          <p:spPr bwMode="auto">
            <a:xfrm>
              <a:off x="4592198" y="5797843"/>
              <a:ext cx="207963" cy="311150"/>
            </a:xfrm>
            <a:custGeom>
              <a:avLst/>
              <a:gdLst>
                <a:gd name="T0" fmla="*/ 0 w 132"/>
                <a:gd name="T1" fmla="*/ 14 h 198"/>
                <a:gd name="T2" fmla="*/ 1 w 132"/>
                <a:gd name="T3" fmla="*/ 8 h 198"/>
                <a:gd name="T4" fmla="*/ 10 w 132"/>
                <a:gd name="T5" fmla="*/ 0 h 198"/>
                <a:gd name="T6" fmla="*/ 18 w 132"/>
                <a:gd name="T7" fmla="*/ 3 h 198"/>
                <a:gd name="T8" fmla="*/ 127 w 132"/>
                <a:gd name="T9" fmla="*/ 89 h 198"/>
                <a:gd name="T10" fmla="*/ 128 w 132"/>
                <a:gd name="T11" fmla="*/ 89 h 198"/>
                <a:gd name="T12" fmla="*/ 132 w 132"/>
                <a:gd name="T13" fmla="*/ 100 h 198"/>
                <a:gd name="T14" fmla="*/ 128 w 132"/>
                <a:gd name="T15" fmla="*/ 109 h 198"/>
                <a:gd name="T16" fmla="*/ 21 w 132"/>
                <a:gd name="T17" fmla="*/ 193 h 198"/>
                <a:gd name="T18" fmla="*/ 10 w 132"/>
                <a:gd name="T19" fmla="*/ 198 h 198"/>
                <a:gd name="T20" fmla="*/ 10 w 132"/>
                <a:gd name="T21" fmla="*/ 198 h 198"/>
                <a:gd name="T22" fmla="*/ 10 w 132"/>
                <a:gd name="T23" fmla="*/ 198 h 198"/>
                <a:gd name="T24" fmla="*/ 1 w 132"/>
                <a:gd name="T25" fmla="*/ 194 h 198"/>
                <a:gd name="T26" fmla="*/ 0 w 132"/>
                <a:gd name="T27" fmla="*/ 190 h 198"/>
                <a:gd name="T28" fmla="*/ 0 w 132"/>
                <a:gd name="T29" fmla="*/ 1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" h="198">
                  <a:moveTo>
                    <a:pt x="0" y="14"/>
                  </a:moveTo>
                  <a:cubicBezTo>
                    <a:pt x="0" y="14"/>
                    <a:pt x="0" y="10"/>
                    <a:pt x="1" y="8"/>
                  </a:cubicBezTo>
                  <a:cubicBezTo>
                    <a:pt x="1" y="3"/>
                    <a:pt x="6" y="0"/>
                    <a:pt x="10" y="0"/>
                  </a:cubicBezTo>
                  <a:cubicBezTo>
                    <a:pt x="13" y="0"/>
                    <a:pt x="15" y="1"/>
                    <a:pt x="18" y="3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7" y="89"/>
                    <a:pt x="127" y="89"/>
                    <a:pt x="128" y="89"/>
                  </a:cubicBezTo>
                  <a:cubicBezTo>
                    <a:pt x="131" y="93"/>
                    <a:pt x="132" y="97"/>
                    <a:pt x="132" y="100"/>
                  </a:cubicBezTo>
                  <a:cubicBezTo>
                    <a:pt x="132" y="105"/>
                    <a:pt x="129" y="108"/>
                    <a:pt x="128" y="109"/>
                  </a:cubicBezTo>
                  <a:cubicBezTo>
                    <a:pt x="87" y="141"/>
                    <a:pt x="21" y="193"/>
                    <a:pt x="21" y="193"/>
                  </a:cubicBezTo>
                  <a:cubicBezTo>
                    <a:pt x="17" y="196"/>
                    <a:pt x="14" y="198"/>
                    <a:pt x="10" y="198"/>
                  </a:cubicBezTo>
                  <a:cubicBezTo>
                    <a:pt x="10" y="198"/>
                    <a:pt x="10" y="198"/>
                    <a:pt x="10" y="198"/>
                  </a:cubicBezTo>
                  <a:cubicBezTo>
                    <a:pt x="10" y="198"/>
                    <a:pt x="10" y="198"/>
                    <a:pt x="10" y="198"/>
                  </a:cubicBezTo>
                  <a:cubicBezTo>
                    <a:pt x="6" y="198"/>
                    <a:pt x="3" y="196"/>
                    <a:pt x="1" y="194"/>
                  </a:cubicBezTo>
                  <a:cubicBezTo>
                    <a:pt x="1" y="193"/>
                    <a:pt x="0" y="191"/>
                    <a:pt x="0" y="19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292022" y="5372357"/>
              <a:ext cx="2521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292022" y="5785763"/>
              <a:ext cx="3281278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rgbClr val="2A6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在此处进行章节内容在此处进行章节内容在此处进行章节内</a:t>
              </a:r>
              <a:endParaRPr lang="en-US" altLang="zh-CN" dirty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圆角矩形 42"/>
          <p:cNvSpPr/>
          <p:nvPr/>
        </p:nvSpPr>
        <p:spPr>
          <a:xfrm>
            <a:off x="1704162" y="2004473"/>
            <a:ext cx="2065244" cy="4196614"/>
          </a:xfrm>
          <a:prstGeom prst="roundRect">
            <a:avLst/>
          </a:prstGeom>
          <a:blipFill dpi="0" rotWithShape="1">
            <a:blip r:embed="rId1"/>
            <a:srcRect/>
            <a:stretch>
              <a:fillRect l="-85470" t="-2601" r="-27791" b="-23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831384" y="2504986"/>
            <a:ext cx="1810800" cy="3185963"/>
          </a:xfrm>
          <a:prstGeom prst="rect">
            <a:avLst/>
          </a:prstGeom>
          <a:blipFill dpi="0" rotWithShape="1">
            <a:blip r:embed="rId2"/>
            <a:srcRect/>
            <a:stretch>
              <a:fillRect l="-84840" t="-5684" r="-83263" b="-99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5630778" y="1934679"/>
          <a:ext cx="6204017" cy="4482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292022" y="324893"/>
            <a:ext cx="112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项目简介</a:t>
            </a:r>
            <a:endParaRPr lang="zh-CN" altLang="en-US" dirty="0">
              <a:solidFill>
                <a:schemeClr val="accent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648034" y="2116780"/>
            <a:ext cx="772053" cy="7400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77691" y="2324217"/>
            <a:ext cx="312738" cy="292100"/>
            <a:chOff x="9999663" y="3278188"/>
            <a:chExt cx="312738" cy="292100"/>
          </a:xfrm>
          <a:solidFill>
            <a:schemeClr val="bg1"/>
          </a:solidFill>
        </p:grpSpPr>
        <p:sp>
          <p:nvSpPr>
            <p:cNvPr id="23" name="Freeform 329"/>
            <p:cNvSpPr/>
            <p:nvPr/>
          </p:nvSpPr>
          <p:spPr bwMode="auto">
            <a:xfrm>
              <a:off x="10037763" y="3421063"/>
              <a:ext cx="57150" cy="103188"/>
            </a:xfrm>
            <a:custGeom>
              <a:avLst/>
              <a:gdLst>
                <a:gd name="T0" fmla="*/ 9 w 36"/>
                <a:gd name="T1" fmla="*/ 0 h 66"/>
                <a:gd name="T2" fmla="*/ 0 w 36"/>
                <a:gd name="T3" fmla="*/ 9 h 66"/>
                <a:gd name="T4" fmla="*/ 0 w 36"/>
                <a:gd name="T5" fmla="*/ 56 h 66"/>
                <a:gd name="T6" fmla="*/ 9 w 36"/>
                <a:gd name="T7" fmla="*/ 66 h 66"/>
                <a:gd name="T8" fmla="*/ 26 w 36"/>
                <a:gd name="T9" fmla="*/ 66 h 66"/>
                <a:gd name="T10" fmla="*/ 36 w 36"/>
                <a:gd name="T11" fmla="*/ 56 h 66"/>
                <a:gd name="T12" fmla="*/ 36 w 36"/>
                <a:gd name="T13" fmla="*/ 9 h 66"/>
                <a:gd name="T14" fmla="*/ 26 w 36"/>
                <a:gd name="T15" fmla="*/ 0 h 66"/>
                <a:gd name="T16" fmla="*/ 9 w 36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6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6"/>
                    <a:pt x="9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31" y="66"/>
                    <a:pt x="36" y="61"/>
                    <a:pt x="36" y="5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330"/>
            <p:cNvSpPr/>
            <p:nvPr/>
          </p:nvSpPr>
          <p:spPr bwMode="auto">
            <a:xfrm>
              <a:off x="10125076" y="3459163"/>
              <a:ext cx="57150" cy="65088"/>
            </a:xfrm>
            <a:custGeom>
              <a:avLst/>
              <a:gdLst>
                <a:gd name="T0" fmla="*/ 9 w 36"/>
                <a:gd name="T1" fmla="*/ 0 h 42"/>
                <a:gd name="T2" fmla="*/ 0 w 36"/>
                <a:gd name="T3" fmla="*/ 9 h 42"/>
                <a:gd name="T4" fmla="*/ 0 w 36"/>
                <a:gd name="T5" fmla="*/ 32 h 42"/>
                <a:gd name="T6" fmla="*/ 9 w 36"/>
                <a:gd name="T7" fmla="*/ 42 h 42"/>
                <a:gd name="T8" fmla="*/ 26 w 36"/>
                <a:gd name="T9" fmla="*/ 42 h 42"/>
                <a:gd name="T10" fmla="*/ 36 w 36"/>
                <a:gd name="T11" fmla="*/ 32 h 42"/>
                <a:gd name="T12" fmla="*/ 36 w 36"/>
                <a:gd name="T13" fmla="*/ 9 h 42"/>
                <a:gd name="T14" fmla="*/ 26 w 36"/>
                <a:gd name="T15" fmla="*/ 0 h 42"/>
                <a:gd name="T16" fmla="*/ 9 w 3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2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4" y="42"/>
                    <a:pt x="9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42"/>
                    <a:pt x="36" y="37"/>
                    <a:pt x="36" y="3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331"/>
            <p:cNvSpPr/>
            <p:nvPr/>
          </p:nvSpPr>
          <p:spPr bwMode="auto">
            <a:xfrm>
              <a:off x="10213976" y="3376613"/>
              <a:ext cx="55563" cy="147638"/>
            </a:xfrm>
            <a:custGeom>
              <a:avLst/>
              <a:gdLst>
                <a:gd name="T0" fmla="*/ 26 w 36"/>
                <a:gd name="T1" fmla="*/ 0 h 94"/>
                <a:gd name="T2" fmla="*/ 9 w 36"/>
                <a:gd name="T3" fmla="*/ 0 h 94"/>
                <a:gd name="T4" fmla="*/ 0 w 36"/>
                <a:gd name="T5" fmla="*/ 9 h 94"/>
                <a:gd name="T6" fmla="*/ 0 w 36"/>
                <a:gd name="T7" fmla="*/ 84 h 94"/>
                <a:gd name="T8" fmla="*/ 9 w 36"/>
                <a:gd name="T9" fmla="*/ 94 h 94"/>
                <a:gd name="T10" fmla="*/ 26 w 36"/>
                <a:gd name="T11" fmla="*/ 94 h 94"/>
                <a:gd name="T12" fmla="*/ 36 w 36"/>
                <a:gd name="T13" fmla="*/ 84 h 94"/>
                <a:gd name="T14" fmla="*/ 36 w 36"/>
                <a:gd name="T15" fmla="*/ 9 h 94"/>
                <a:gd name="T16" fmla="*/ 26 w 3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4">
                  <a:moveTo>
                    <a:pt x="2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4"/>
                    <a:pt x="9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31" y="94"/>
                    <a:pt x="36" y="89"/>
                    <a:pt x="36" y="84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32"/>
            <p:cNvSpPr/>
            <p:nvPr/>
          </p:nvSpPr>
          <p:spPr bwMode="auto">
            <a:xfrm>
              <a:off x="9999663" y="3544888"/>
              <a:ext cx="312738" cy="25400"/>
            </a:xfrm>
            <a:custGeom>
              <a:avLst/>
              <a:gdLst>
                <a:gd name="T0" fmla="*/ 191 w 199"/>
                <a:gd name="T1" fmla="*/ 0 h 16"/>
                <a:gd name="T2" fmla="*/ 8 w 199"/>
                <a:gd name="T3" fmla="*/ 0 h 16"/>
                <a:gd name="T4" fmla="*/ 0 w 199"/>
                <a:gd name="T5" fmla="*/ 8 h 16"/>
                <a:gd name="T6" fmla="*/ 0 w 199"/>
                <a:gd name="T7" fmla="*/ 8 h 16"/>
                <a:gd name="T8" fmla="*/ 8 w 199"/>
                <a:gd name="T9" fmla="*/ 16 h 16"/>
                <a:gd name="T10" fmla="*/ 191 w 199"/>
                <a:gd name="T11" fmla="*/ 16 h 16"/>
                <a:gd name="T12" fmla="*/ 199 w 199"/>
                <a:gd name="T13" fmla="*/ 8 h 16"/>
                <a:gd name="T14" fmla="*/ 199 w 199"/>
                <a:gd name="T15" fmla="*/ 8 h 16"/>
                <a:gd name="T16" fmla="*/ 191 w 199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6">
                  <a:moveTo>
                    <a:pt x="19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6" y="16"/>
                    <a:pt x="199" y="13"/>
                    <a:pt x="199" y="8"/>
                  </a:cubicBezTo>
                  <a:cubicBezTo>
                    <a:pt x="199" y="8"/>
                    <a:pt x="199" y="8"/>
                    <a:pt x="199" y="8"/>
                  </a:cubicBezTo>
                  <a:cubicBezTo>
                    <a:pt x="199" y="3"/>
                    <a:pt x="196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33"/>
            <p:cNvSpPr/>
            <p:nvPr/>
          </p:nvSpPr>
          <p:spPr bwMode="auto">
            <a:xfrm>
              <a:off x="10020301" y="3278188"/>
              <a:ext cx="261938" cy="122238"/>
            </a:xfrm>
            <a:custGeom>
              <a:avLst/>
              <a:gdLst>
                <a:gd name="T0" fmla="*/ 8 w 167"/>
                <a:gd name="T1" fmla="*/ 68 h 78"/>
                <a:gd name="T2" fmla="*/ 28 w 167"/>
                <a:gd name="T3" fmla="*/ 48 h 78"/>
                <a:gd name="T4" fmla="*/ 82 w 167"/>
                <a:gd name="T5" fmla="*/ 77 h 78"/>
                <a:gd name="T6" fmla="*/ 84 w 167"/>
                <a:gd name="T7" fmla="*/ 78 h 78"/>
                <a:gd name="T8" fmla="*/ 87 w 167"/>
                <a:gd name="T9" fmla="*/ 77 h 78"/>
                <a:gd name="T10" fmla="*/ 148 w 167"/>
                <a:gd name="T11" fmla="*/ 22 h 78"/>
                <a:gd name="T12" fmla="*/ 154 w 167"/>
                <a:gd name="T13" fmla="*/ 28 h 78"/>
                <a:gd name="T14" fmla="*/ 155 w 167"/>
                <a:gd name="T15" fmla="*/ 29 h 78"/>
                <a:gd name="T16" fmla="*/ 156 w 167"/>
                <a:gd name="T17" fmla="*/ 28 h 78"/>
                <a:gd name="T18" fmla="*/ 158 w 167"/>
                <a:gd name="T19" fmla="*/ 26 h 78"/>
                <a:gd name="T20" fmla="*/ 166 w 167"/>
                <a:gd name="T21" fmla="*/ 2 h 78"/>
                <a:gd name="T22" fmla="*/ 166 w 167"/>
                <a:gd name="T23" fmla="*/ 0 h 78"/>
                <a:gd name="T24" fmla="*/ 165 w 167"/>
                <a:gd name="T25" fmla="*/ 0 h 78"/>
                <a:gd name="T26" fmla="*/ 164 w 167"/>
                <a:gd name="T27" fmla="*/ 0 h 78"/>
                <a:gd name="T28" fmla="*/ 140 w 167"/>
                <a:gd name="T29" fmla="*/ 9 h 78"/>
                <a:gd name="T30" fmla="*/ 139 w 167"/>
                <a:gd name="T31" fmla="*/ 10 h 78"/>
                <a:gd name="T32" fmla="*/ 138 w 167"/>
                <a:gd name="T33" fmla="*/ 12 h 78"/>
                <a:gd name="T34" fmla="*/ 138 w 167"/>
                <a:gd name="T35" fmla="*/ 13 h 78"/>
                <a:gd name="T36" fmla="*/ 142 w 167"/>
                <a:gd name="T37" fmla="*/ 17 h 78"/>
                <a:gd name="T38" fmla="*/ 83 w 167"/>
                <a:gd name="T39" fmla="*/ 69 h 78"/>
                <a:gd name="T40" fmla="*/ 29 w 167"/>
                <a:gd name="T41" fmla="*/ 40 h 78"/>
                <a:gd name="T42" fmla="*/ 25 w 167"/>
                <a:gd name="T43" fmla="*/ 41 h 78"/>
                <a:gd name="T44" fmla="*/ 2 w 167"/>
                <a:gd name="T45" fmla="*/ 63 h 78"/>
                <a:gd name="T46" fmla="*/ 2 w 167"/>
                <a:gd name="T47" fmla="*/ 68 h 78"/>
                <a:gd name="T48" fmla="*/ 8 w 167"/>
                <a:gd name="T49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78">
                  <a:moveTo>
                    <a:pt x="8" y="68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3" y="78"/>
                    <a:pt x="83" y="78"/>
                    <a:pt x="84" y="78"/>
                  </a:cubicBezTo>
                  <a:cubicBezTo>
                    <a:pt x="85" y="78"/>
                    <a:pt x="86" y="78"/>
                    <a:pt x="87" y="77"/>
                  </a:cubicBezTo>
                  <a:cubicBezTo>
                    <a:pt x="148" y="22"/>
                    <a:pt x="148" y="22"/>
                    <a:pt x="148" y="22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4" y="29"/>
                    <a:pt x="154" y="29"/>
                    <a:pt x="155" y="29"/>
                  </a:cubicBezTo>
                  <a:cubicBezTo>
                    <a:pt x="155" y="29"/>
                    <a:pt x="156" y="28"/>
                    <a:pt x="156" y="28"/>
                  </a:cubicBezTo>
                  <a:cubicBezTo>
                    <a:pt x="157" y="27"/>
                    <a:pt x="157" y="26"/>
                    <a:pt x="158" y="26"/>
                  </a:cubicBezTo>
                  <a:cubicBezTo>
                    <a:pt x="158" y="26"/>
                    <a:pt x="163" y="11"/>
                    <a:pt x="166" y="2"/>
                  </a:cubicBezTo>
                  <a:cubicBezTo>
                    <a:pt x="166" y="2"/>
                    <a:pt x="167" y="1"/>
                    <a:pt x="166" y="0"/>
                  </a:cubicBezTo>
                  <a:cubicBezTo>
                    <a:pt x="166" y="0"/>
                    <a:pt x="165" y="0"/>
                    <a:pt x="165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39" y="10"/>
                    <a:pt x="139" y="10"/>
                  </a:cubicBezTo>
                  <a:cubicBezTo>
                    <a:pt x="138" y="11"/>
                    <a:pt x="138" y="12"/>
                    <a:pt x="138" y="12"/>
                  </a:cubicBezTo>
                  <a:cubicBezTo>
                    <a:pt x="138" y="12"/>
                    <a:pt x="138" y="13"/>
                    <a:pt x="138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9"/>
                    <a:pt x="26" y="39"/>
                    <a:pt x="25" y="41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4"/>
                    <a:pt x="0" y="67"/>
                    <a:pt x="2" y="68"/>
                  </a:cubicBezTo>
                  <a:cubicBezTo>
                    <a:pt x="4" y="70"/>
                    <a:pt x="6" y="70"/>
                    <a:pt x="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539150" y="3225824"/>
            <a:ext cx="3805812" cy="3043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在此处进行章节内容在此处进行章节内容在此处进行章节内容，行距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1.0-1.2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。在此处进行章节内容在此处进行章节内容在此处进行章节内容，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行距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1.0-1.2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此处进行章节内容进行简单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39150" y="2128906"/>
            <a:ext cx="3805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sz="40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rot="5400000">
            <a:off x="-437077" y="4692198"/>
            <a:ext cx="2952000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5765533" cy="6858000"/>
          </a:xfrm>
          <a:custGeom>
            <a:avLst/>
            <a:gdLst>
              <a:gd name="connsiteX0" fmla="*/ 0 w 7199697"/>
              <a:gd name="connsiteY0" fmla="*/ 0 h 6858000"/>
              <a:gd name="connsiteX1" fmla="*/ 7199697 w 7199697"/>
              <a:gd name="connsiteY1" fmla="*/ 0 h 6858000"/>
              <a:gd name="connsiteX2" fmla="*/ 7199697 w 7199697"/>
              <a:gd name="connsiteY2" fmla="*/ 6858000 h 6858000"/>
              <a:gd name="connsiteX3" fmla="*/ 0 w 7199697"/>
              <a:gd name="connsiteY3" fmla="*/ 6858000 h 6858000"/>
              <a:gd name="connsiteX4" fmla="*/ 0 w 7199697"/>
              <a:gd name="connsiteY4" fmla="*/ 0 h 6858000"/>
              <a:gd name="connsiteX0-1" fmla="*/ 0 w 7199697"/>
              <a:gd name="connsiteY0-2" fmla="*/ 0 h 6858000"/>
              <a:gd name="connsiteX1-3" fmla="*/ 2993457 w 7199697"/>
              <a:gd name="connsiteY1-4" fmla="*/ 0 h 6858000"/>
              <a:gd name="connsiteX2-5" fmla="*/ 7199697 w 7199697"/>
              <a:gd name="connsiteY2-6" fmla="*/ 6858000 h 6858000"/>
              <a:gd name="connsiteX3-7" fmla="*/ 0 w 7199697"/>
              <a:gd name="connsiteY3-8" fmla="*/ 6858000 h 6858000"/>
              <a:gd name="connsiteX4-9" fmla="*/ 0 w 7199697"/>
              <a:gd name="connsiteY4-10" fmla="*/ 0 h 6858000"/>
              <a:gd name="connsiteX0-11" fmla="*/ 0 w 5303520"/>
              <a:gd name="connsiteY0-12" fmla="*/ 0 h 6858000"/>
              <a:gd name="connsiteX1-13" fmla="*/ 2993457 w 5303520"/>
              <a:gd name="connsiteY1-14" fmla="*/ 0 h 6858000"/>
              <a:gd name="connsiteX2-15" fmla="*/ 5303520 w 5303520"/>
              <a:gd name="connsiteY2-16" fmla="*/ 6838750 h 6858000"/>
              <a:gd name="connsiteX3-17" fmla="*/ 0 w 5303520"/>
              <a:gd name="connsiteY3-18" fmla="*/ 6858000 h 6858000"/>
              <a:gd name="connsiteX4-19" fmla="*/ 0 w 5303520"/>
              <a:gd name="connsiteY4-20" fmla="*/ 0 h 6858000"/>
              <a:gd name="connsiteX0-21" fmla="*/ 0 w 4769983"/>
              <a:gd name="connsiteY0-22" fmla="*/ 0 h 6858000"/>
              <a:gd name="connsiteX1-23" fmla="*/ 2993457 w 4769983"/>
              <a:gd name="connsiteY1-24" fmla="*/ 0 h 6858000"/>
              <a:gd name="connsiteX2-25" fmla="*/ 4769983 w 4769983"/>
              <a:gd name="connsiteY2-26" fmla="*/ 6858000 h 6858000"/>
              <a:gd name="connsiteX3-27" fmla="*/ 0 w 4769983"/>
              <a:gd name="connsiteY3-28" fmla="*/ 6858000 h 6858000"/>
              <a:gd name="connsiteX4-29" fmla="*/ 0 w 4769983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769983" h="6858000">
                <a:moveTo>
                  <a:pt x="0" y="0"/>
                </a:moveTo>
                <a:lnTo>
                  <a:pt x="2993457" y="0"/>
                </a:lnTo>
                <a:lnTo>
                  <a:pt x="47699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4004" y="2204795"/>
            <a:ext cx="4391148" cy="3383280"/>
          </a:xfrm>
          <a:custGeom>
            <a:avLst/>
            <a:gdLst>
              <a:gd name="connsiteX0" fmla="*/ 0 w 4126029"/>
              <a:gd name="connsiteY0" fmla="*/ 0 h 2585323"/>
              <a:gd name="connsiteX1" fmla="*/ 4126029 w 4126029"/>
              <a:gd name="connsiteY1" fmla="*/ 0 h 2585323"/>
              <a:gd name="connsiteX2" fmla="*/ 4126029 w 4126029"/>
              <a:gd name="connsiteY2" fmla="*/ 2585323 h 2585323"/>
              <a:gd name="connsiteX3" fmla="*/ 0 w 4126029"/>
              <a:gd name="connsiteY3" fmla="*/ 2585323 h 2585323"/>
              <a:gd name="connsiteX4" fmla="*/ 0 w 4126029"/>
              <a:gd name="connsiteY4" fmla="*/ 0 h 2585323"/>
              <a:gd name="connsiteX0-1" fmla="*/ 0 w 4126029"/>
              <a:gd name="connsiteY0-2" fmla="*/ 0 h 2585323"/>
              <a:gd name="connsiteX1-3" fmla="*/ 3259756 w 4126029"/>
              <a:gd name="connsiteY1-4" fmla="*/ 0 h 2585323"/>
              <a:gd name="connsiteX2-5" fmla="*/ 4126029 w 4126029"/>
              <a:gd name="connsiteY2-6" fmla="*/ 2585323 h 2585323"/>
              <a:gd name="connsiteX3-7" fmla="*/ 0 w 4126029"/>
              <a:gd name="connsiteY3-8" fmla="*/ 2585323 h 2585323"/>
              <a:gd name="connsiteX4-9" fmla="*/ 0 w 4126029"/>
              <a:gd name="connsiteY4-10" fmla="*/ 0 h 25853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26029" h="2585323">
                <a:moveTo>
                  <a:pt x="0" y="0"/>
                </a:moveTo>
                <a:lnTo>
                  <a:pt x="3259756" y="0"/>
                </a:lnTo>
                <a:lnTo>
                  <a:pt x="4126029" y="2585323"/>
                </a:lnTo>
                <a:lnTo>
                  <a:pt x="0" y="2585323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这世上，总有一些东西，不死，不老。</a:t>
            </a:r>
            <a:endParaRPr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芝的诗里这样写道：“当你年老岁月将近白发苍苍，困倦的坐在炉边取下这本书，沉思漫想，陷入往事的回忆，你一度当年的柔情与美彩缤纷，多少人爱你昙花一现的身影，爱你的容貌于虚情假意之中，只有一人爱你如朝拜的神圣，爱你不因岁月无情至始所终。”</a:t>
            </a:r>
            <a:endParaRPr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004" y="6082780"/>
            <a:ext cx="567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努力不一定能让你</a:t>
            </a:r>
            <a:r>
              <a:rPr lang="zh-CN" altLang="en-US" sz="36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  <a:endParaRPr lang="en-US" altLang="zh-CN" sz="36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4004" y="5621115"/>
            <a:ext cx="357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但努力一定能让你成长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  <a14:imgEffect>
                      <a14:colorTemperature colorTemp="4835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09816" y="2244546"/>
            <a:ext cx="6999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prstClr val="white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谢谢观看</a:t>
            </a:r>
            <a:endParaRPr lang="zh-CN" altLang="en-US" sz="7200" dirty="0">
              <a:solidFill>
                <a:prstClr val="white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3227" y="868679"/>
            <a:ext cx="110423" cy="106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3227" y="2170049"/>
            <a:ext cx="110423" cy="1063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3227" y="3471419"/>
            <a:ext cx="110423" cy="106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3227" y="4772789"/>
            <a:ext cx="110423" cy="106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76286" y="3444950"/>
            <a:ext cx="346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prstClr val="white"/>
                </a:solidFill>
              </a:rPr>
              <a:t>THANK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9202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项目展示</a:t>
            </a:r>
            <a:endParaRPr lang="zh-CN" altLang="en-US" dirty="0">
              <a:solidFill>
                <a:schemeClr val="accent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035040" y="1961408"/>
            <a:ext cx="4126029" cy="34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dirty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倾我一生一世，换取岁月静好。记得有这样一段话：时光静好，与君语；细水流年，与君同；繁华落尽，与君老。</a:t>
            </a:r>
            <a:endParaRPr lang="zh-CN" altLang="en-US" sz="2400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400" dirty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静好的时光里，小城市，总是有一个人，渡你一生的回忆。有人说，一个人最好记性不要太好，因为回忆越多，幸福感越少。</a:t>
            </a:r>
            <a:endParaRPr lang="zh-CN" altLang="en-US" sz="2400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C:\Users\DELL\Pictures\清华大学\63ea9369ly1gfrlok23ydj21900u07wj.jpg63ea9369ly1gfrlok23ydj21900u07wj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59485" y="1350645"/>
            <a:ext cx="4723765" cy="4451350"/>
          </a:xfrm>
          <a:prstGeom prst="rect">
            <a:avLst/>
          </a:prstGeom>
        </p:spPr>
      </p:pic>
      <p:pic>
        <p:nvPicPr>
          <p:cNvPr id="7" name="图片 6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43800" y="0"/>
            <a:ext cx="4648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64614" y="689788"/>
            <a:ext cx="210820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0" dirty="0" smtClean="0">
                <a:solidFill>
                  <a:schemeClr val="tx2"/>
                </a:solidFill>
                <a:ea typeface="华文琥珀" panose="02010800040101010101" pitchFamily="2" charset="-122"/>
              </a:rPr>
              <a:t>1</a:t>
            </a:r>
            <a:endParaRPr lang="zh-CN" altLang="en-US" sz="35000" dirty="0">
              <a:solidFill>
                <a:schemeClr val="tx2"/>
              </a:solidFill>
              <a:ea typeface="华文琥珀" panose="020108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67200" y="3106478"/>
            <a:ext cx="2537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tx2"/>
                </a:solidFill>
              </a:rPr>
              <a:t>Part one</a:t>
            </a:r>
            <a:endParaRPr lang="zh-CN" altLang="en-US" sz="4800" dirty="0">
              <a:solidFill>
                <a:schemeClr val="tx2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7200" y="3937475"/>
            <a:ext cx="2032134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2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项目展示</a:t>
            </a:r>
            <a:endParaRPr lang="zh-CN" altLang="en-US" sz="3600" dirty="0">
              <a:solidFill>
                <a:schemeClr val="tx2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pic>
        <p:nvPicPr>
          <p:cNvPr id="7" name="图片 6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6634001" y="4432298"/>
            <a:ext cx="772053" cy="7400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640983" y="2549917"/>
            <a:ext cx="772053" cy="7400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139950" y="4432298"/>
            <a:ext cx="772053" cy="7400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139950" y="2549917"/>
            <a:ext cx="772053" cy="7400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9202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项目展示</a:t>
            </a:r>
            <a:endParaRPr lang="zh-CN" altLang="en-US" dirty="0">
              <a:solidFill>
                <a:schemeClr val="accent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369607" y="2757354"/>
            <a:ext cx="312738" cy="292100"/>
            <a:chOff x="9999663" y="3278188"/>
            <a:chExt cx="312738" cy="292100"/>
          </a:xfrm>
          <a:solidFill>
            <a:schemeClr val="bg1"/>
          </a:solidFill>
        </p:grpSpPr>
        <p:sp>
          <p:nvSpPr>
            <p:cNvPr id="10" name="Freeform 329"/>
            <p:cNvSpPr/>
            <p:nvPr/>
          </p:nvSpPr>
          <p:spPr bwMode="auto">
            <a:xfrm>
              <a:off x="10037763" y="3421063"/>
              <a:ext cx="57150" cy="103188"/>
            </a:xfrm>
            <a:custGeom>
              <a:avLst/>
              <a:gdLst>
                <a:gd name="T0" fmla="*/ 9 w 36"/>
                <a:gd name="T1" fmla="*/ 0 h 66"/>
                <a:gd name="T2" fmla="*/ 0 w 36"/>
                <a:gd name="T3" fmla="*/ 9 h 66"/>
                <a:gd name="T4" fmla="*/ 0 w 36"/>
                <a:gd name="T5" fmla="*/ 56 h 66"/>
                <a:gd name="T6" fmla="*/ 9 w 36"/>
                <a:gd name="T7" fmla="*/ 66 h 66"/>
                <a:gd name="T8" fmla="*/ 26 w 36"/>
                <a:gd name="T9" fmla="*/ 66 h 66"/>
                <a:gd name="T10" fmla="*/ 36 w 36"/>
                <a:gd name="T11" fmla="*/ 56 h 66"/>
                <a:gd name="T12" fmla="*/ 36 w 36"/>
                <a:gd name="T13" fmla="*/ 9 h 66"/>
                <a:gd name="T14" fmla="*/ 26 w 36"/>
                <a:gd name="T15" fmla="*/ 0 h 66"/>
                <a:gd name="T16" fmla="*/ 9 w 36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6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6"/>
                    <a:pt x="9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31" y="66"/>
                    <a:pt x="36" y="61"/>
                    <a:pt x="36" y="5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330"/>
            <p:cNvSpPr/>
            <p:nvPr/>
          </p:nvSpPr>
          <p:spPr bwMode="auto">
            <a:xfrm>
              <a:off x="10125076" y="3459163"/>
              <a:ext cx="57150" cy="65088"/>
            </a:xfrm>
            <a:custGeom>
              <a:avLst/>
              <a:gdLst>
                <a:gd name="T0" fmla="*/ 9 w 36"/>
                <a:gd name="T1" fmla="*/ 0 h 42"/>
                <a:gd name="T2" fmla="*/ 0 w 36"/>
                <a:gd name="T3" fmla="*/ 9 h 42"/>
                <a:gd name="T4" fmla="*/ 0 w 36"/>
                <a:gd name="T5" fmla="*/ 32 h 42"/>
                <a:gd name="T6" fmla="*/ 9 w 36"/>
                <a:gd name="T7" fmla="*/ 42 h 42"/>
                <a:gd name="T8" fmla="*/ 26 w 36"/>
                <a:gd name="T9" fmla="*/ 42 h 42"/>
                <a:gd name="T10" fmla="*/ 36 w 36"/>
                <a:gd name="T11" fmla="*/ 32 h 42"/>
                <a:gd name="T12" fmla="*/ 36 w 36"/>
                <a:gd name="T13" fmla="*/ 9 h 42"/>
                <a:gd name="T14" fmla="*/ 26 w 36"/>
                <a:gd name="T15" fmla="*/ 0 h 42"/>
                <a:gd name="T16" fmla="*/ 9 w 3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2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4" y="42"/>
                    <a:pt x="9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42"/>
                    <a:pt x="36" y="37"/>
                    <a:pt x="36" y="3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331"/>
            <p:cNvSpPr/>
            <p:nvPr/>
          </p:nvSpPr>
          <p:spPr bwMode="auto">
            <a:xfrm>
              <a:off x="10213976" y="3376613"/>
              <a:ext cx="55563" cy="147638"/>
            </a:xfrm>
            <a:custGeom>
              <a:avLst/>
              <a:gdLst>
                <a:gd name="T0" fmla="*/ 26 w 36"/>
                <a:gd name="T1" fmla="*/ 0 h 94"/>
                <a:gd name="T2" fmla="*/ 9 w 36"/>
                <a:gd name="T3" fmla="*/ 0 h 94"/>
                <a:gd name="T4" fmla="*/ 0 w 36"/>
                <a:gd name="T5" fmla="*/ 9 h 94"/>
                <a:gd name="T6" fmla="*/ 0 w 36"/>
                <a:gd name="T7" fmla="*/ 84 h 94"/>
                <a:gd name="T8" fmla="*/ 9 w 36"/>
                <a:gd name="T9" fmla="*/ 94 h 94"/>
                <a:gd name="T10" fmla="*/ 26 w 36"/>
                <a:gd name="T11" fmla="*/ 94 h 94"/>
                <a:gd name="T12" fmla="*/ 36 w 36"/>
                <a:gd name="T13" fmla="*/ 84 h 94"/>
                <a:gd name="T14" fmla="*/ 36 w 36"/>
                <a:gd name="T15" fmla="*/ 9 h 94"/>
                <a:gd name="T16" fmla="*/ 26 w 3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4">
                  <a:moveTo>
                    <a:pt x="2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4"/>
                    <a:pt x="9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31" y="94"/>
                    <a:pt x="36" y="89"/>
                    <a:pt x="36" y="84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332"/>
            <p:cNvSpPr/>
            <p:nvPr/>
          </p:nvSpPr>
          <p:spPr bwMode="auto">
            <a:xfrm>
              <a:off x="9999663" y="3544888"/>
              <a:ext cx="312738" cy="25400"/>
            </a:xfrm>
            <a:custGeom>
              <a:avLst/>
              <a:gdLst>
                <a:gd name="T0" fmla="*/ 191 w 199"/>
                <a:gd name="T1" fmla="*/ 0 h 16"/>
                <a:gd name="T2" fmla="*/ 8 w 199"/>
                <a:gd name="T3" fmla="*/ 0 h 16"/>
                <a:gd name="T4" fmla="*/ 0 w 199"/>
                <a:gd name="T5" fmla="*/ 8 h 16"/>
                <a:gd name="T6" fmla="*/ 0 w 199"/>
                <a:gd name="T7" fmla="*/ 8 h 16"/>
                <a:gd name="T8" fmla="*/ 8 w 199"/>
                <a:gd name="T9" fmla="*/ 16 h 16"/>
                <a:gd name="T10" fmla="*/ 191 w 199"/>
                <a:gd name="T11" fmla="*/ 16 h 16"/>
                <a:gd name="T12" fmla="*/ 199 w 199"/>
                <a:gd name="T13" fmla="*/ 8 h 16"/>
                <a:gd name="T14" fmla="*/ 199 w 199"/>
                <a:gd name="T15" fmla="*/ 8 h 16"/>
                <a:gd name="T16" fmla="*/ 191 w 199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6">
                  <a:moveTo>
                    <a:pt x="19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6" y="16"/>
                    <a:pt x="199" y="13"/>
                    <a:pt x="199" y="8"/>
                  </a:cubicBezTo>
                  <a:cubicBezTo>
                    <a:pt x="199" y="8"/>
                    <a:pt x="199" y="8"/>
                    <a:pt x="199" y="8"/>
                  </a:cubicBezTo>
                  <a:cubicBezTo>
                    <a:pt x="199" y="3"/>
                    <a:pt x="196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333"/>
            <p:cNvSpPr/>
            <p:nvPr/>
          </p:nvSpPr>
          <p:spPr bwMode="auto">
            <a:xfrm>
              <a:off x="10020301" y="3278188"/>
              <a:ext cx="261938" cy="122238"/>
            </a:xfrm>
            <a:custGeom>
              <a:avLst/>
              <a:gdLst>
                <a:gd name="T0" fmla="*/ 8 w 167"/>
                <a:gd name="T1" fmla="*/ 68 h 78"/>
                <a:gd name="T2" fmla="*/ 28 w 167"/>
                <a:gd name="T3" fmla="*/ 48 h 78"/>
                <a:gd name="T4" fmla="*/ 82 w 167"/>
                <a:gd name="T5" fmla="*/ 77 h 78"/>
                <a:gd name="T6" fmla="*/ 84 w 167"/>
                <a:gd name="T7" fmla="*/ 78 h 78"/>
                <a:gd name="T8" fmla="*/ 87 w 167"/>
                <a:gd name="T9" fmla="*/ 77 h 78"/>
                <a:gd name="T10" fmla="*/ 148 w 167"/>
                <a:gd name="T11" fmla="*/ 22 h 78"/>
                <a:gd name="T12" fmla="*/ 154 w 167"/>
                <a:gd name="T13" fmla="*/ 28 h 78"/>
                <a:gd name="T14" fmla="*/ 155 w 167"/>
                <a:gd name="T15" fmla="*/ 29 h 78"/>
                <a:gd name="T16" fmla="*/ 156 w 167"/>
                <a:gd name="T17" fmla="*/ 28 h 78"/>
                <a:gd name="T18" fmla="*/ 158 w 167"/>
                <a:gd name="T19" fmla="*/ 26 h 78"/>
                <a:gd name="T20" fmla="*/ 166 w 167"/>
                <a:gd name="T21" fmla="*/ 2 h 78"/>
                <a:gd name="T22" fmla="*/ 166 w 167"/>
                <a:gd name="T23" fmla="*/ 0 h 78"/>
                <a:gd name="T24" fmla="*/ 165 w 167"/>
                <a:gd name="T25" fmla="*/ 0 h 78"/>
                <a:gd name="T26" fmla="*/ 164 w 167"/>
                <a:gd name="T27" fmla="*/ 0 h 78"/>
                <a:gd name="T28" fmla="*/ 140 w 167"/>
                <a:gd name="T29" fmla="*/ 9 h 78"/>
                <a:gd name="T30" fmla="*/ 139 w 167"/>
                <a:gd name="T31" fmla="*/ 10 h 78"/>
                <a:gd name="T32" fmla="*/ 138 w 167"/>
                <a:gd name="T33" fmla="*/ 12 h 78"/>
                <a:gd name="T34" fmla="*/ 138 w 167"/>
                <a:gd name="T35" fmla="*/ 13 h 78"/>
                <a:gd name="T36" fmla="*/ 142 w 167"/>
                <a:gd name="T37" fmla="*/ 17 h 78"/>
                <a:gd name="T38" fmla="*/ 83 w 167"/>
                <a:gd name="T39" fmla="*/ 69 h 78"/>
                <a:gd name="T40" fmla="*/ 29 w 167"/>
                <a:gd name="T41" fmla="*/ 40 h 78"/>
                <a:gd name="T42" fmla="*/ 25 w 167"/>
                <a:gd name="T43" fmla="*/ 41 h 78"/>
                <a:gd name="T44" fmla="*/ 2 w 167"/>
                <a:gd name="T45" fmla="*/ 63 h 78"/>
                <a:gd name="T46" fmla="*/ 2 w 167"/>
                <a:gd name="T47" fmla="*/ 68 h 78"/>
                <a:gd name="T48" fmla="*/ 8 w 167"/>
                <a:gd name="T49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78">
                  <a:moveTo>
                    <a:pt x="8" y="68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3" y="78"/>
                    <a:pt x="83" y="78"/>
                    <a:pt x="84" y="78"/>
                  </a:cubicBezTo>
                  <a:cubicBezTo>
                    <a:pt x="85" y="78"/>
                    <a:pt x="86" y="78"/>
                    <a:pt x="87" y="77"/>
                  </a:cubicBezTo>
                  <a:cubicBezTo>
                    <a:pt x="148" y="22"/>
                    <a:pt x="148" y="22"/>
                    <a:pt x="148" y="22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4" y="29"/>
                    <a:pt x="154" y="29"/>
                    <a:pt x="155" y="29"/>
                  </a:cubicBezTo>
                  <a:cubicBezTo>
                    <a:pt x="155" y="29"/>
                    <a:pt x="156" y="28"/>
                    <a:pt x="156" y="28"/>
                  </a:cubicBezTo>
                  <a:cubicBezTo>
                    <a:pt x="157" y="27"/>
                    <a:pt x="157" y="26"/>
                    <a:pt x="158" y="26"/>
                  </a:cubicBezTo>
                  <a:cubicBezTo>
                    <a:pt x="158" y="26"/>
                    <a:pt x="163" y="11"/>
                    <a:pt x="166" y="2"/>
                  </a:cubicBezTo>
                  <a:cubicBezTo>
                    <a:pt x="166" y="2"/>
                    <a:pt x="167" y="1"/>
                    <a:pt x="166" y="0"/>
                  </a:cubicBezTo>
                  <a:cubicBezTo>
                    <a:pt x="166" y="0"/>
                    <a:pt x="165" y="0"/>
                    <a:pt x="165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39" y="10"/>
                    <a:pt x="139" y="10"/>
                  </a:cubicBezTo>
                  <a:cubicBezTo>
                    <a:pt x="138" y="11"/>
                    <a:pt x="138" y="12"/>
                    <a:pt x="138" y="12"/>
                  </a:cubicBezTo>
                  <a:cubicBezTo>
                    <a:pt x="138" y="12"/>
                    <a:pt x="138" y="13"/>
                    <a:pt x="138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9"/>
                    <a:pt x="26" y="39"/>
                    <a:pt x="25" y="41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4"/>
                    <a:pt x="0" y="67"/>
                    <a:pt x="2" y="68"/>
                  </a:cubicBezTo>
                  <a:cubicBezTo>
                    <a:pt x="4" y="70"/>
                    <a:pt x="6" y="70"/>
                    <a:pt x="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848577" y="2777460"/>
            <a:ext cx="309563" cy="285750"/>
            <a:chOff x="8745538" y="2649538"/>
            <a:chExt cx="309563" cy="285750"/>
          </a:xfrm>
          <a:solidFill>
            <a:schemeClr val="bg1"/>
          </a:solidFill>
        </p:grpSpPr>
        <p:sp>
          <p:nvSpPr>
            <p:cNvPr id="16" name="Freeform 313"/>
            <p:cNvSpPr/>
            <p:nvPr/>
          </p:nvSpPr>
          <p:spPr bwMode="auto">
            <a:xfrm>
              <a:off x="8745538" y="2649538"/>
              <a:ext cx="309563" cy="238125"/>
            </a:xfrm>
            <a:custGeom>
              <a:avLst/>
              <a:gdLst>
                <a:gd name="T0" fmla="*/ 197 w 198"/>
                <a:gd name="T1" fmla="*/ 0 h 152"/>
                <a:gd name="T2" fmla="*/ 195 w 198"/>
                <a:gd name="T3" fmla="*/ 0 h 152"/>
                <a:gd name="T4" fmla="*/ 1 w 198"/>
                <a:gd name="T5" fmla="*/ 99 h 152"/>
                <a:gd name="T6" fmla="*/ 0 w 198"/>
                <a:gd name="T7" fmla="*/ 101 h 152"/>
                <a:gd name="T8" fmla="*/ 2 w 198"/>
                <a:gd name="T9" fmla="*/ 103 h 152"/>
                <a:gd name="T10" fmla="*/ 67 w 198"/>
                <a:gd name="T11" fmla="*/ 124 h 152"/>
                <a:gd name="T12" fmla="*/ 68 w 198"/>
                <a:gd name="T13" fmla="*/ 123 h 152"/>
                <a:gd name="T14" fmla="*/ 158 w 198"/>
                <a:gd name="T15" fmla="*/ 42 h 152"/>
                <a:gd name="T16" fmla="*/ 87 w 198"/>
                <a:gd name="T17" fmla="*/ 127 h 152"/>
                <a:gd name="T18" fmla="*/ 86 w 198"/>
                <a:gd name="T19" fmla="*/ 129 h 152"/>
                <a:gd name="T20" fmla="*/ 88 w 198"/>
                <a:gd name="T21" fmla="*/ 130 h 152"/>
                <a:gd name="T22" fmla="*/ 160 w 198"/>
                <a:gd name="T23" fmla="*/ 152 h 152"/>
                <a:gd name="T24" fmla="*/ 160 w 198"/>
                <a:gd name="T25" fmla="*/ 152 h 152"/>
                <a:gd name="T26" fmla="*/ 161 w 198"/>
                <a:gd name="T27" fmla="*/ 152 h 152"/>
                <a:gd name="T28" fmla="*/ 162 w 198"/>
                <a:gd name="T29" fmla="*/ 151 h 152"/>
                <a:gd name="T30" fmla="*/ 198 w 198"/>
                <a:gd name="T31" fmla="*/ 2 h 152"/>
                <a:gd name="T32" fmla="*/ 197 w 198"/>
                <a:gd name="T3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" h="152">
                  <a:moveTo>
                    <a:pt x="197" y="0"/>
                  </a:moveTo>
                  <a:cubicBezTo>
                    <a:pt x="197" y="0"/>
                    <a:pt x="196" y="0"/>
                    <a:pt x="195" y="0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1" y="100"/>
                    <a:pt x="0" y="100"/>
                    <a:pt x="0" y="101"/>
                  </a:cubicBezTo>
                  <a:cubicBezTo>
                    <a:pt x="0" y="102"/>
                    <a:pt x="1" y="103"/>
                    <a:pt x="2" y="103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8" y="124"/>
                    <a:pt x="68" y="123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87" y="127"/>
                    <a:pt x="87" y="127"/>
                    <a:pt x="87" y="127"/>
                  </a:cubicBezTo>
                  <a:cubicBezTo>
                    <a:pt x="86" y="128"/>
                    <a:pt x="86" y="128"/>
                    <a:pt x="86" y="129"/>
                  </a:cubicBezTo>
                  <a:cubicBezTo>
                    <a:pt x="86" y="130"/>
                    <a:pt x="87" y="130"/>
                    <a:pt x="88" y="130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1" y="152"/>
                    <a:pt x="161" y="152"/>
                    <a:pt x="161" y="152"/>
                  </a:cubicBezTo>
                  <a:cubicBezTo>
                    <a:pt x="162" y="152"/>
                    <a:pt x="162" y="151"/>
                    <a:pt x="162" y="151"/>
                  </a:cubicBezTo>
                  <a:cubicBezTo>
                    <a:pt x="198" y="2"/>
                    <a:pt x="198" y="2"/>
                    <a:pt x="198" y="2"/>
                  </a:cubicBezTo>
                  <a:cubicBezTo>
                    <a:pt x="198" y="2"/>
                    <a:pt x="198" y="1"/>
                    <a:pt x="1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14"/>
            <p:cNvSpPr/>
            <p:nvPr/>
          </p:nvSpPr>
          <p:spPr bwMode="auto">
            <a:xfrm>
              <a:off x="8880476" y="2868613"/>
              <a:ext cx="36513" cy="66675"/>
            </a:xfrm>
            <a:custGeom>
              <a:avLst/>
              <a:gdLst>
                <a:gd name="T0" fmla="*/ 23 w 24"/>
                <a:gd name="T1" fmla="*/ 6 h 42"/>
                <a:gd name="T2" fmla="*/ 3 w 24"/>
                <a:gd name="T3" fmla="*/ 0 h 42"/>
                <a:gd name="T4" fmla="*/ 1 w 24"/>
                <a:gd name="T5" fmla="*/ 0 h 42"/>
                <a:gd name="T6" fmla="*/ 0 w 24"/>
                <a:gd name="T7" fmla="*/ 2 h 42"/>
                <a:gd name="T8" fmla="*/ 0 w 24"/>
                <a:gd name="T9" fmla="*/ 40 h 42"/>
                <a:gd name="T10" fmla="*/ 2 w 24"/>
                <a:gd name="T11" fmla="*/ 41 h 42"/>
                <a:gd name="T12" fmla="*/ 2 w 24"/>
                <a:gd name="T13" fmla="*/ 42 h 42"/>
                <a:gd name="T14" fmla="*/ 4 w 24"/>
                <a:gd name="T15" fmla="*/ 41 h 42"/>
                <a:gd name="T16" fmla="*/ 24 w 24"/>
                <a:gd name="T17" fmla="*/ 9 h 42"/>
                <a:gd name="T18" fmla="*/ 24 w 24"/>
                <a:gd name="T19" fmla="*/ 7 h 42"/>
                <a:gd name="T20" fmla="*/ 23 w 24"/>
                <a:gd name="T21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42">
                  <a:moveTo>
                    <a:pt x="23" y="6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3" y="42"/>
                    <a:pt x="3" y="41"/>
                    <a:pt x="4" y="4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4" name="Freeform 310"/>
          <p:cNvSpPr/>
          <p:nvPr/>
        </p:nvSpPr>
        <p:spPr bwMode="auto">
          <a:xfrm>
            <a:off x="6935890" y="4656982"/>
            <a:ext cx="207963" cy="311150"/>
          </a:xfrm>
          <a:custGeom>
            <a:avLst/>
            <a:gdLst>
              <a:gd name="T0" fmla="*/ 0 w 132"/>
              <a:gd name="T1" fmla="*/ 14 h 198"/>
              <a:gd name="T2" fmla="*/ 1 w 132"/>
              <a:gd name="T3" fmla="*/ 8 h 198"/>
              <a:gd name="T4" fmla="*/ 10 w 132"/>
              <a:gd name="T5" fmla="*/ 0 h 198"/>
              <a:gd name="T6" fmla="*/ 18 w 132"/>
              <a:gd name="T7" fmla="*/ 3 h 198"/>
              <a:gd name="T8" fmla="*/ 127 w 132"/>
              <a:gd name="T9" fmla="*/ 89 h 198"/>
              <a:gd name="T10" fmla="*/ 128 w 132"/>
              <a:gd name="T11" fmla="*/ 89 h 198"/>
              <a:gd name="T12" fmla="*/ 132 w 132"/>
              <a:gd name="T13" fmla="*/ 100 h 198"/>
              <a:gd name="T14" fmla="*/ 128 w 132"/>
              <a:gd name="T15" fmla="*/ 109 h 198"/>
              <a:gd name="T16" fmla="*/ 21 w 132"/>
              <a:gd name="T17" fmla="*/ 193 h 198"/>
              <a:gd name="T18" fmla="*/ 10 w 132"/>
              <a:gd name="T19" fmla="*/ 198 h 198"/>
              <a:gd name="T20" fmla="*/ 10 w 132"/>
              <a:gd name="T21" fmla="*/ 198 h 198"/>
              <a:gd name="T22" fmla="*/ 10 w 132"/>
              <a:gd name="T23" fmla="*/ 198 h 198"/>
              <a:gd name="T24" fmla="*/ 1 w 132"/>
              <a:gd name="T25" fmla="*/ 194 h 198"/>
              <a:gd name="T26" fmla="*/ 0 w 132"/>
              <a:gd name="T27" fmla="*/ 190 h 198"/>
              <a:gd name="T28" fmla="*/ 0 w 132"/>
              <a:gd name="T29" fmla="*/ 14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2" h="198">
                <a:moveTo>
                  <a:pt x="0" y="14"/>
                </a:moveTo>
                <a:cubicBezTo>
                  <a:pt x="0" y="14"/>
                  <a:pt x="0" y="10"/>
                  <a:pt x="1" y="8"/>
                </a:cubicBezTo>
                <a:cubicBezTo>
                  <a:pt x="1" y="3"/>
                  <a:pt x="6" y="0"/>
                  <a:pt x="10" y="0"/>
                </a:cubicBezTo>
                <a:cubicBezTo>
                  <a:pt x="13" y="0"/>
                  <a:pt x="15" y="1"/>
                  <a:pt x="18" y="3"/>
                </a:cubicBezTo>
                <a:cubicBezTo>
                  <a:pt x="127" y="89"/>
                  <a:pt x="127" y="89"/>
                  <a:pt x="127" y="89"/>
                </a:cubicBezTo>
                <a:cubicBezTo>
                  <a:pt x="127" y="89"/>
                  <a:pt x="127" y="89"/>
                  <a:pt x="128" y="89"/>
                </a:cubicBezTo>
                <a:cubicBezTo>
                  <a:pt x="131" y="93"/>
                  <a:pt x="132" y="97"/>
                  <a:pt x="132" y="100"/>
                </a:cubicBezTo>
                <a:cubicBezTo>
                  <a:pt x="132" y="105"/>
                  <a:pt x="129" y="108"/>
                  <a:pt x="128" y="109"/>
                </a:cubicBezTo>
                <a:cubicBezTo>
                  <a:pt x="87" y="141"/>
                  <a:pt x="21" y="193"/>
                  <a:pt x="21" y="193"/>
                </a:cubicBezTo>
                <a:cubicBezTo>
                  <a:pt x="17" y="196"/>
                  <a:pt x="14" y="198"/>
                  <a:pt x="10" y="198"/>
                </a:cubicBezTo>
                <a:cubicBezTo>
                  <a:pt x="10" y="198"/>
                  <a:pt x="10" y="198"/>
                  <a:pt x="10" y="198"/>
                </a:cubicBezTo>
                <a:cubicBezTo>
                  <a:pt x="10" y="198"/>
                  <a:pt x="10" y="198"/>
                  <a:pt x="10" y="198"/>
                </a:cubicBezTo>
                <a:cubicBezTo>
                  <a:pt x="6" y="198"/>
                  <a:pt x="3" y="196"/>
                  <a:pt x="1" y="194"/>
                </a:cubicBezTo>
                <a:cubicBezTo>
                  <a:pt x="1" y="193"/>
                  <a:pt x="0" y="191"/>
                  <a:pt x="0" y="190"/>
                </a:cubicBezTo>
                <a:lnTo>
                  <a:pt x="0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401357" y="4676111"/>
            <a:ext cx="250826" cy="252413"/>
            <a:chOff x="658814" y="3313119"/>
            <a:chExt cx="250826" cy="252413"/>
          </a:xfrm>
          <a:solidFill>
            <a:schemeClr val="bg1"/>
          </a:solidFill>
        </p:grpSpPr>
        <p:sp>
          <p:nvSpPr>
            <p:cNvPr id="30" name="Freeform 33"/>
            <p:cNvSpPr/>
            <p:nvPr/>
          </p:nvSpPr>
          <p:spPr bwMode="auto">
            <a:xfrm>
              <a:off x="658814" y="3476632"/>
              <a:ext cx="88900" cy="88900"/>
            </a:xfrm>
            <a:custGeom>
              <a:avLst/>
              <a:gdLst>
                <a:gd name="T0" fmla="*/ 39 w 57"/>
                <a:gd name="T1" fmla="*/ 18 h 57"/>
                <a:gd name="T2" fmla="*/ 15 w 57"/>
                <a:gd name="T3" fmla="*/ 1 h 57"/>
                <a:gd name="T4" fmla="*/ 3 w 57"/>
                <a:gd name="T5" fmla="*/ 6 h 57"/>
                <a:gd name="T6" fmla="*/ 3 w 57"/>
                <a:gd name="T7" fmla="*/ 17 h 57"/>
                <a:gd name="T8" fmla="*/ 3 w 57"/>
                <a:gd name="T9" fmla="*/ 17 h 57"/>
                <a:gd name="T10" fmla="*/ 24 w 57"/>
                <a:gd name="T11" fmla="*/ 32 h 57"/>
                <a:gd name="T12" fmla="*/ 39 w 57"/>
                <a:gd name="T13" fmla="*/ 54 h 57"/>
                <a:gd name="T14" fmla="*/ 50 w 57"/>
                <a:gd name="T15" fmla="*/ 54 h 57"/>
                <a:gd name="T16" fmla="*/ 52 w 57"/>
                <a:gd name="T17" fmla="*/ 52 h 57"/>
                <a:gd name="T18" fmla="*/ 55 w 57"/>
                <a:gd name="T19" fmla="*/ 42 h 57"/>
                <a:gd name="T20" fmla="*/ 39 w 57"/>
                <a:gd name="T21" fmla="*/ 1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57">
                  <a:moveTo>
                    <a:pt x="39" y="18"/>
                  </a:moveTo>
                  <a:cubicBezTo>
                    <a:pt x="32" y="11"/>
                    <a:pt x="24" y="6"/>
                    <a:pt x="15" y="1"/>
                  </a:cubicBezTo>
                  <a:cubicBezTo>
                    <a:pt x="11" y="0"/>
                    <a:pt x="6" y="2"/>
                    <a:pt x="3" y="6"/>
                  </a:cubicBezTo>
                  <a:cubicBezTo>
                    <a:pt x="0" y="11"/>
                    <a:pt x="0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1" y="21"/>
                    <a:pt x="18" y="26"/>
                    <a:pt x="24" y="32"/>
                  </a:cubicBezTo>
                  <a:cubicBezTo>
                    <a:pt x="30" y="38"/>
                    <a:pt x="35" y="46"/>
                    <a:pt x="39" y="54"/>
                  </a:cubicBezTo>
                  <a:cubicBezTo>
                    <a:pt x="41" y="57"/>
                    <a:pt x="46" y="57"/>
                    <a:pt x="50" y="54"/>
                  </a:cubicBezTo>
                  <a:cubicBezTo>
                    <a:pt x="51" y="54"/>
                    <a:pt x="52" y="53"/>
                    <a:pt x="52" y="52"/>
                  </a:cubicBezTo>
                  <a:cubicBezTo>
                    <a:pt x="55" y="49"/>
                    <a:pt x="57" y="45"/>
                    <a:pt x="55" y="42"/>
                  </a:cubicBezTo>
                  <a:cubicBezTo>
                    <a:pt x="51" y="33"/>
                    <a:pt x="45" y="25"/>
                    <a:pt x="3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684214" y="3313119"/>
              <a:ext cx="225426" cy="225425"/>
            </a:xfrm>
            <a:custGeom>
              <a:avLst/>
              <a:gdLst>
                <a:gd name="T0" fmla="*/ 143 w 144"/>
                <a:gd name="T1" fmla="*/ 129 h 144"/>
                <a:gd name="T2" fmla="*/ 100 w 144"/>
                <a:gd name="T3" fmla="*/ 44 h 144"/>
                <a:gd name="T4" fmla="*/ 14 w 144"/>
                <a:gd name="T5" fmla="*/ 1 h 144"/>
                <a:gd name="T6" fmla="*/ 3 w 144"/>
                <a:gd name="T7" fmla="*/ 8 h 144"/>
                <a:gd name="T8" fmla="*/ 5 w 144"/>
                <a:gd name="T9" fmla="*/ 18 h 144"/>
                <a:gd name="T10" fmla="*/ 5 w 144"/>
                <a:gd name="T11" fmla="*/ 18 h 144"/>
                <a:gd name="T12" fmla="*/ 86 w 144"/>
                <a:gd name="T13" fmla="*/ 58 h 144"/>
                <a:gd name="T14" fmla="*/ 126 w 144"/>
                <a:gd name="T15" fmla="*/ 138 h 144"/>
                <a:gd name="T16" fmla="*/ 136 w 144"/>
                <a:gd name="T17" fmla="*/ 141 h 144"/>
                <a:gd name="T18" fmla="*/ 139 w 144"/>
                <a:gd name="T19" fmla="*/ 139 h 144"/>
                <a:gd name="T20" fmla="*/ 143 w 144"/>
                <a:gd name="T21" fmla="*/ 12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44">
                  <a:moveTo>
                    <a:pt x="143" y="129"/>
                  </a:moveTo>
                  <a:cubicBezTo>
                    <a:pt x="137" y="95"/>
                    <a:pt x="122" y="66"/>
                    <a:pt x="100" y="44"/>
                  </a:cubicBezTo>
                  <a:cubicBezTo>
                    <a:pt x="78" y="22"/>
                    <a:pt x="49" y="7"/>
                    <a:pt x="14" y="1"/>
                  </a:cubicBezTo>
                  <a:cubicBezTo>
                    <a:pt x="10" y="0"/>
                    <a:pt x="5" y="3"/>
                    <a:pt x="3" y="8"/>
                  </a:cubicBezTo>
                  <a:cubicBezTo>
                    <a:pt x="0" y="12"/>
                    <a:pt x="1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38" y="23"/>
                    <a:pt x="65" y="37"/>
                    <a:pt x="86" y="58"/>
                  </a:cubicBezTo>
                  <a:cubicBezTo>
                    <a:pt x="106" y="79"/>
                    <a:pt x="120" y="106"/>
                    <a:pt x="126" y="138"/>
                  </a:cubicBezTo>
                  <a:cubicBezTo>
                    <a:pt x="127" y="142"/>
                    <a:pt x="131" y="144"/>
                    <a:pt x="136" y="141"/>
                  </a:cubicBezTo>
                  <a:cubicBezTo>
                    <a:pt x="137" y="141"/>
                    <a:pt x="138" y="140"/>
                    <a:pt x="139" y="139"/>
                  </a:cubicBezTo>
                  <a:cubicBezTo>
                    <a:pt x="142" y="136"/>
                    <a:pt x="144" y="132"/>
                    <a:pt x="143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681039" y="3395669"/>
              <a:ext cx="144463" cy="146050"/>
            </a:xfrm>
            <a:custGeom>
              <a:avLst/>
              <a:gdLst>
                <a:gd name="T0" fmla="*/ 62 w 92"/>
                <a:gd name="T1" fmla="*/ 30 h 93"/>
                <a:gd name="T2" fmla="*/ 15 w 92"/>
                <a:gd name="T3" fmla="*/ 1 h 93"/>
                <a:gd name="T4" fmla="*/ 3 w 92"/>
                <a:gd name="T5" fmla="*/ 8 h 93"/>
                <a:gd name="T6" fmla="*/ 4 w 92"/>
                <a:gd name="T7" fmla="*/ 18 h 93"/>
                <a:gd name="T8" fmla="*/ 48 w 92"/>
                <a:gd name="T9" fmla="*/ 44 h 93"/>
                <a:gd name="T10" fmla="*/ 75 w 92"/>
                <a:gd name="T11" fmla="*/ 89 h 93"/>
                <a:gd name="T12" fmla="*/ 85 w 92"/>
                <a:gd name="T13" fmla="*/ 90 h 93"/>
                <a:gd name="T14" fmla="*/ 88 w 92"/>
                <a:gd name="T15" fmla="*/ 88 h 93"/>
                <a:gd name="T16" fmla="*/ 91 w 92"/>
                <a:gd name="T17" fmla="*/ 78 h 93"/>
                <a:gd name="T18" fmla="*/ 62 w 92"/>
                <a:gd name="T19" fmla="*/ 3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3">
                  <a:moveTo>
                    <a:pt x="62" y="30"/>
                  </a:moveTo>
                  <a:cubicBezTo>
                    <a:pt x="49" y="17"/>
                    <a:pt x="33" y="7"/>
                    <a:pt x="15" y="1"/>
                  </a:cubicBezTo>
                  <a:cubicBezTo>
                    <a:pt x="11" y="0"/>
                    <a:pt x="5" y="3"/>
                    <a:pt x="3" y="8"/>
                  </a:cubicBezTo>
                  <a:cubicBezTo>
                    <a:pt x="0" y="12"/>
                    <a:pt x="0" y="17"/>
                    <a:pt x="4" y="18"/>
                  </a:cubicBezTo>
                  <a:cubicBezTo>
                    <a:pt x="21" y="23"/>
                    <a:pt x="36" y="32"/>
                    <a:pt x="48" y="44"/>
                  </a:cubicBezTo>
                  <a:cubicBezTo>
                    <a:pt x="60" y="56"/>
                    <a:pt x="69" y="71"/>
                    <a:pt x="75" y="89"/>
                  </a:cubicBezTo>
                  <a:cubicBezTo>
                    <a:pt x="76" y="92"/>
                    <a:pt x="81" y="93"/>
                    <a:pt x="85" y="90"/>
                  </a:cubicBezTo>
                  <a:cubicBezTo>
                    <a:pt x="86" y="90"/>
                    <a:pt x="87" y="89"/>
                    <a:pt x="88" y="88"/>
                  </a:cubicBezTo>
                  <a:cubicBezTo>
                    <a:pt x="91" y="85"/>
                    <a:pt x="92" y="81"/>
                    <a:pt x="91" y="78"/>
                  </a:cubicBezTo>
                  <a:cubicBezTo>
                    <a:pt x="85" y="60"/>
                    <a:pt x="75" y="43"/>
                    <a:pt x="6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137836" y="2549917"/>
            <a:ext cx="252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647590" y="2552700"/>
            <a:ext cx="252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136900" y="4435804"/>
            <a:ext cx="252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647590" y="4435804"/>
            <a:ext cx="252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136901" y="3015585"/>
            <a:ext cx="3281278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</a:t>
            </a:r>
            <a:endParaRPr lang="en-US" altLang="zh-CN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47590" y="3009900"/>
            <a:ext cx="3281278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</a:t>
            </a:r>
            <a:endParaRPr lang="en-US" altLang="zh-CN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136900" y="4839050"/>
            <a:ext cx="3281278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</a:t>
            </a:r>
            <a:endParaRPr lang="en-US" altLang="zh-CN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647590" y="4849210"/>
            <a:ext cx="3281278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</a:t>
            </a:r>
            <a:endParaRPr lang="en-US" altLang="zh-CN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92022" y="324893"/>
            <a:ext cx="112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项目简介</a:t>
            </a:r>
            <a:endParaRPr lang="zh-CN" altLang="en-US" dirty="0">
              <a:solidFill>
                <a:schemeClr val="accent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>
            <a:off x="5219017" y="1906580"/>
            <a:ext cx="1778049" cy="153280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等腰三角形 11"/>
          <p:cNvSpPr/>
          <p:nvPr/>
        </p:nvSpPr>
        <p:spPr>
          <a:xfrm>
            <a:off x="6115250" y="3439380"/>
            <a:ext cx="1753966" cy="151204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4342034" y="3439380"/>
            <a:ext cx="1753966" cy="151204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72646" y="2499238"/>
            <a:ext cx="470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86582" y="4016765"/>
            <a:ext cx="470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61671" y="4016765"/>
            <a:ext cx="470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23123" y="2042038"/>
            <a:ext cx="252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23123" y="2499238"/>
            <a:ext cx="3281278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</a:t>
            </a:r>
            <a:endParaRPr lang="en-US" altLang="zh-CN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1583" y="3647341"/>
            <a:ext cx="252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9444" y="4113431"/>
            <a:ext cx="3281278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 smtClean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</a:t>
            </a:r>
            <a:endParaRPr lang="en-US" altLang="zh-CN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29515" y="3744099"/>
            <a:ext cx="252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29515" y="4201299"/>
            <a:ext cx="3281278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2A6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</a:t>
            </a:r>
            <a:endParaRPr lang="en-US" altLang="zh-CN" dirty="0">
              <a:solidFill>
                <a:srgbClr val="2A6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92022" y="324893"/>
            <a:ext cx="112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项目简介</a:t>
            </a:r>
            <a:endParaRPr lang="zh-CN" altLang="en-US" dirty="0">
              <a:solidFill>
                <a:schemeClr val="accent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633841" y="2371826"/>
            <a:ext cx="11512439" cy="3378468"/>
            <a:chOff x="679561" y="2204186"/>
            <a:chExt cx="11512439" cy="3378468"/>
          </a:xfrm>
        </p:grpSpPr>
        <p:pic>
          <p:nvPicPr>
            <p:cNvPr id="4" name="图片 3" descr="C:\Users\DELL\Pictures\清华大学\63ea9369ly1gfy1ighqdgj21hc0zkwwf.jpg63ea9369ly1gfy1ighqdgj21hc0zkwwf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679561" y="2212441"/>
              <a:ext cx="7750810" cy="336232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8373979" y="2204186"/>
              <a:ext cx="3818021" cy="33784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429759" y="2449688"/>
              <a:ext cx="3705726" cy="313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zh-CN" altLang="en-US" sz="2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轻闭上眼睛，享受文字里，精灵的魅舞，一杯清茶，袅袅的弥漫着清雅的香气。音乐，很美，很柔，释放着浅浅的浪漫。心，被一大团柔软的东西覆盖，纠缠着岁月的温柔。我知道，岁月终究将往事褪色，空间也将彼此隔离。</a:t>
              </a:r>
              <a:endParaRPr lang="zh-CN" altLang="en-US" sz="2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79561" y="2570328"/>
              <a:ext cx="38058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在这里添加标题</a:t>
              </a:r>
              <a:endParaRPr lang="zh-CN" altLang="en-US" sz="4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79561" y="3278214"/>
              <a:ext cx="4235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chemeClr val="bg1"/>
                  </a:solidFill>
                </a:rPr>
                <a:t>ADD YOUR 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TEXT </a:t>
              </a:r>
              <a:r>
                <a:rPr lang="en-US" altLang="zh-CN" sz="2400" dirty="0" smtClean="0">
                  <a:solidFill>
                    <a:schemeClr val="bg1"/>
                  </a:solidFill>
                </a:rPr>
                <a:t>HERE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92022" y="324893"/>
            <a:ext cx="112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项目简介</a:t>
            </a:r>
            <a:endParaRPr lang="zh-CN" altLang="en-US" dirty="0">
              <a:solidFill>
                <a:schemeClr val="accent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\Users\DELL\Pictures\清华大学\63ea9369ly1ghwcnwa7j6j246y2sn4qs.jpg63ea9369ly1ghwcnwa7j6j246y2sn4qs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61440" y="1847215"/>
            <a:ext cx="2804160" cy="3213100"/>
          </a:xfrm>
          <a:prstGeom prst="rect">
            <a:avLst/>
          </a:prstGeom>
        </p:spPr>
      </p:pic>
      <p:pic>
        <p:nvPicPr>
          <p:cNvPr id="16" name="图片 15" descr="C:\Users\DELL\Pictures\清华大学\63ea9369ly1ghwco5tezvj24802tchdv.jpg63ea9369ly1ghwco5tezvj24802tchdv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17770" y="1847850"/>
            <a:ext cx="2800985" cy="3211830"/>
          </a:xfrm>
          <a:prstGeom prst="rect">
            <a:avLst/>
          </a:prstGeom>
        </p:spPr>
      </p:pic>
      <p:pic>
        <p:nvPicPr>
          <p:cNvPr id="17" name="图片 16" descr="C:\Users\DELL\Pictures\清华大学\63ea9369ly1gia7y44fzcj21900u01l0.jpg63ea9369ly1gia7y44fzcj21900u01l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0290" y="1847215"/>
            <a:ext cx="2808605" cy="32131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330370" y="5200286"/>
            <a:ext cx="2833977" cy="8347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967939" y="5186977"/>
            <a:ext cx="2850696" cy="83475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622226" y="5200286"/>
            <a:ext cx="2856723" cy="8347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94157" y="5372100"/>
            <a:ext cx="250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</a:rPr>
              <a:t>ADD YOUR </a:t>
            </a:r>
            <a:r>
              <a:rPr lang="zh-CN" altLang="en-US" sz="2400" dirty="0" smtClean="0">
                <a:solidFill>
                  <a:schemeClr val="bg1"/>
                </a:solidFill>
              </a:rPr>
              <a:t>TEX</a:t>
            </a:r>
            <a:r>
              <a:rPr lang="en-US" altLang="zh-CN" sz="2400" dirty="0" smtClean="0">
                <a:solidFill>
                  <a:schemeClr val="bg1"/>
                </a:solidFill>
              </a:rPr>
              <a:t>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40086" y="5372100"/>
            <a:ext cx="250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</a:rPr>
              <a:t>ADD YOUR </a:t>
            </a:r>
            <a:r>
              <a:rPr lang="zh-CN" altLang="en-US" sz="2400" dirty="0" smtClean="0">
                <a:solidFill>
                  <a:schemeClr val="bg1"/>
                </a:solidFill>
              </a:rPr>
              <a:t>TEX</a:t>
            </a:r>
            <a:r>
              <a:rPr lang="en-US" altLang="zh-CN" sz="2400" dirty="0" smtClean="0">
                <a:solidFill>
                  <a:schemeClr val="bg1"/>
                </a:solidFill>
              </a:rPr>
              <a:t>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21505" y="5372100"/>
            <a:ext cx="250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</a:rPr>
              <a:t>ADD YOUR </a:t>
            </a:r>
            <a:r>
              <a:rPr lang="zh-CN" altLang="en-US" sz="2400" dirty="0" smtClean="0">
                <a:solidFill>
                  <a:schemeClr val="bg1"/>
                </a:solidFill>
              </a:rPr>
              <a:t>TEX</a:t>
            </a:r>
            <a:r>
              <a:rPr lang="en-US" altLang="zh-CN" sz="2400" dirty="0" smtClean="0">
                <a:solidFill>
                  <a:schemeClr val="bg1"/>
                </a:solidFill>
              </a:rPr>
              <a:t>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43800" y="0"/>
            <a:ext cx="4648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68633" y="271014"/>
            <a:ext cx="210820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0" dirty="0" smtClean="0">
                <a:solidFill>
                  <a:schemeClr val="tx2"/>
                </a:solidFill>
                <a:ea typeface="华文琥珀" panose="02010800040101010101" pitchFamily="2" charset="-122"/>
              </a:rPr>
              <a:t>2</a:t>
            </a:r>
            <a:endParaRPr lang="zh-CN" altLang="en-US" sz="35000" dirty="0">
              <a:solidFill>
                <a:schemeClr val="tx2"/>
              </a:solidFill>
              <a:ea typeface="华文琥珀" panose="020108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67200" y="3106478"/>
            <a:ext cx="2537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tx2"/>
                </a:solidFill>
              </a:rPr>
              <a:t>Part two</a:t>
            </a:r>
            <a:endParaRPr lang="zh-CN" altLang="en-US" sz="4800" dirty="0">
              <a:solidFill>
                <a:schemeClr val="tx2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7200" y="3937475"/>
            <a:ext cx="2032134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2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sz="3600" dirty="0">
              <a:solidFill>
                <a:schemeClr val="tx2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pic>
        <p:nvPicPr>
          <p:cNvPr id="7" name="图片 6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5630778" y="1934679"/>
          <a:ext cx="6204017" cy="4482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292022" y="324893"/>
            <a:ext cx="112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项目简介</a:t>
            </a:r>
            <a:endParaRPr lang="zh-CN" altLang="en-US" dirty="0">
              <a:solidFill>
                <a:schemeClr val="accent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3359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工作回顾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14696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自我评价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26032" y="324893"/>
            <a:ext cx="112615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前景展望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408371" y="849428"/>
            <a:ext cx="7143817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648034" y="2116780"/>
            <a:ext cx="772053" cy="7400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77691" y="2324217"/>
            <a:ext cx="312738" cy="292100"/>
            <a:chOff x="9999663" y="3278188"/>
            <a:chExt cx="312738" cy="292100"/>
          </a:xfrm>
          <a:solidFill>
            <a:schemeClr val="bg1"/>
          </a:solidFill>
        </p:grpSpPr>
        <p:sp>
          <p:nvSpPr>
            <p:cNvPr id="23" name="Freeform 329"/>
            <p:cNvSpPr/>
            <p:nvPr/>
          </p:nvSpPr>
          <p:spPr bwMode="auto">
            <a:xfrm>
              <a:off x="10037763" y="3421063"/>
              <a:ext cx="57150" cy="103188"/>
            </a:xfrm>
            <a:custGeom>
              <a:avLst/>
              <a:gdLst>
                <a:gd name="T0" fmla="*/ 9 w 36"/>
                <a:gd name="T1" fmla="*/ 0 h 66"/>
                <a:gd name="T2" fmla="*/ 0 w 36"/>
                <a:gd name="T3" fmla="*/ 9 h 66"/>
                <a:gd name="T4" fmla="*/ 0 w 36"/>
                <a:gd name="T5" fmla="*/ 56 h 66"/>
                <a:gd name="T6" fmla="*/ 9 w 36"/>
                <a:gd name="T7" fmla="*/ 66 h 66"/>
                <a:gd name="T8" fmla="*/ 26 w 36"/>
                <a:gd name="T9" fmla="*/ 66 h 66"/>
                <a:gd name="T10" fmla="*/ 36 w 36"/>
                <a:gd name="T11" fmla="*/ 56 h 66"/>
                <a:gd name="T12" fmla="*/ 36 w 36"/>
                <a:gd name="T13" fmla="*/ 9 h 66"/>
                <a:gd name="T14" fmla="*/ 26 w 36"/>
                <a:gd name="T15" fmla="*/ 0 h 66"/>
                <a:gd name="T16" fmla="*/ 9 w 36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6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6"/>
                    <a:pt x="9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31" y="66"/>
                    <a:pt x="36" y="61"/>
                    <a:pt x="36" y="5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330"/>
            <p:cNvSpPr/>
            <p:nvPr/>
          </p:nvSpPr>
          <p:spPr bwMode="auto">
            <a:xfrm>
              <a:off x="10125076" y="3459163"/>
              <a:ext cx="57150" cy="65088"/>
            </a:xfrm>
            <a:custGeom>
              <a:avLst/>
              <a:gdLst>
                <a:gd name="T0" fmla="*/ 9 w 36"/>
                <a:gd name="T1" fmla="*/ 0 h 42"/>
                <a:gd name="T2" fmla="*/ 0 w 36"/>
                <a:gd name="T3" fmla="*/ 9 h 42"/>
                <a:gd name="T4" fmla="*/ 0 w 36"/>
                <a:gd name="T5" fmla="*/ 32 h 42"/>
                <a:gd name="T6" fmla="*/ 9 w 36"/>
                <a:gd name="T7" fmla="*/ 42 h 42"/>
                <a:gd name="T8" fmla="*/ 26 w 36"/>
                <a:gd name="T9" fmla="*/ 42 h 42"/>
                <a:gd name="T10" fmla="*/ 36 w 36"/>
                <a:gd name="T11" fmla="*/ 32 h 42"/>
                <a:gd name="T12" fmla="*/ 36 w 36"/>
                <a:gd name="T13" fmla="*/ 9 h 42"/>
                <a:gd name="T14" fmla="*/ 26 w 36"/>
                <a:gd name="T15" fmla="*/ 0 h 42"/>
                <a:gd name="T16" fmla="*/ 9 w 3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2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4" y="42"/>
                    <a:pt x="9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42"/>
                    <a:pt x="36" y="37"/>
                    <a:pt x="36" y="3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331"/>
            <p:cNvSpPr/>
            <p:nvPr/>
          </p:nvSpPr>
          <p:spPr bwMode="auto">
            <a:xfrm>
              <a:off x="10213976" y="3376613"/>
              <a:ext cx="55563" cy="147638"/>
            </a:xfrm>
            <a:custGeom>
              <a:avLst/>
              <a:gdLst>
                <a:gd name="T0" fmla="*/ 26 w 36"/>
                <a:gd name="T1" fmla="*/ 0 h 94"/>
                <a:gd name="T2" fmla="*/ 9 w 36"/>
                <a:gd name="T3" fmla="*/ 0 h 94"/>
                <a:gd name="T4" fmla="*/ 0 w 36"/>
                <a:gd name="T5" fmla="*/ 9 h 94"/>
                <a:gd name="T6" fmla="*/ 0 w 36"/>
                <a:gd name="T7" fmla="*/ 84 h 94"/>
                <a:gd name="T8" fmla="*/ 9 w 36"/>
                <a:gd name="T9" fmla="*/ 94 h 94"/>
                <a:gd name="T10" fmla="*/ 26 w 36"/>
                <a:gd name="T11" fmla="*/ 94 h 94"/>
                <a:gd name="T12" fmla="*/ 36 w 36"/>
                <a:gd name="T13" fmla="*/ 84 h 94"/>
                <a:gd name="T14" fmla="*/ 36 w 36"/>
                <a:gd name="T15" fmla="*/ 9 h 94"/>
                <a:gd name="T16" fmla="*/ 26 w 3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4">
                  <a:moveTo>
                    <a:pt x="2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4"/>
                    <a:pt x="9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31" y="94"/>
                    <a:pt x="36" y="89"/>
                    <a:pt x="36" y="84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32"/>
            <p:cNvSpPr/>
            <p:nvPr/>
          </p:nvSpPr>
          <p:spPr bwMode="auto">
            <a:xfrm>
              <a:off x="9999663" y="3544888"/>
              <a:ext cx="312738" cy="25400"/>
            </a:xfrm>
            <a:custGeom>
              <a:avLst/>
              <a:gdLst>
                <a:gd name="T0" fmla="*/ 191 w 199"/>
                <a:gd name="T1" fmla="*/ 0 h 16"/>
                <a:gd name="T2" fmla="*/ 8 w 199"/>
                <a:gd name="T3" fmla="*/ 0 h 16"/>
                <a:gd name="T4" fmla="*/ 0 w 199"/>
                <a:gd name="T5" fmla="*/ 8 h 16"/>
                <a:gd name="T6" fmla="*/ 0 w 199"/>
                <a:gd name="T7" fmla="*/ 8 h 16"/>
                <a:gd name="T8" fmla="*/ 8 w 199"/>
                <a:gd name="T9" fmla="*/ 16 h 16"/>
                <a:gd name="T10" fmla="*/ 191 w 199"/>
                <a:gd name="T11" fmla="*/ 16 h 16"/>
                <a:gd name="T12" fmla="*/ 199 w 199"/>
                <a:gd name="T13" fmla="*/ 8 h 16"/>
                <a:gd name="T14" fmla="*/ 199 w 199"/>
                <a:gd name="T15" fmla="*/ 8 h 16"/>
                <a:gd name="T16" fmla="*/ 191 w 199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6">
                  <a:moveTo>
                    <a:pt x="19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6" y="16"/>
                    <a:pt x="199" y="13"/>
                    <a:pt x="199" y="8"/>
                  </a:cubicBezTo>
                  <a:cubicBezTo>
                    <a:pt x="199" y="8"/>
                    <a:pt x="199" y="8"/>
                    <a:pt x="199" y="8"/>
                  </a:cubicBezTo>
                  <a:cubicBezTo>
                    <a:pt x="199" y="3"/>
                    <a:pt x="196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33"/>
            <p:cNvSpPr/>
            <p:nvPr/>
          </p:nvSpPr>
          <p:spPr bwMode="auto">
            <a:xfrm>
              <a:off x="10020301" y="3278188"/>
              <a:ext cx="261938" cy="122238"/>
            </a:xfrm>
            <a:custGeom>
              <a:avLst/>
              <a:gdLst>
                <a:gd name="T0" fmla="*/ 8 w 167"/>
                <a:gd name="T1" fmla="*/ 68 h 78"/>
                <a:gd name="T2" fmla="*/ 28 w 167"/>
                <a:gd name="T3" fmla="*/ 48 h 78"/>
                <a:gd name="T4" fmla="*/ 82 w 167"/>
                <a:gd name="T5" fmla="*/ 77 h 78"/>
                <a:gd name="T6" fmla="*/ 84 w 167"/>
                <a:gd name="T7" fmla="*/ 78 h 78"/>
                <a:gd name="T8" fmla="*/ 87 w 167"/>
                <a:gd name="T9" fmla="*/ 77 h 78"/>
                <a:gd name="T10" fmla="*/ 148 w 167"/>
                <a:gd name="T11" fmla="*/ 22 h 78"/>
                <a:gd name="T12" fmla="*/ 154 w 167"/>
                <a:gd name="T13" fmla="*/ 28 h 78"/>
                <a:gd name="T14" fmla="*/ 155 w 167"/>
                <a:gd name="T15" fmla="*/ 29 h 78"/>
                <a:gd name="T16" fmla="*/ 156 w 167"/>
                <a:gd name="T17" fmla="*/ 28 h 78"/>
                <a:gd name="T18" fmla="*/ 158 w 167"/>
                <a:gd name="T19" fmla="*/ 26 h 78"/>
                <a:gd name="T20" fmla="*/ 166 w 167"/>
                <a:gd name="T21" fmla="*/ 2 h 78"/>
                <a:gd name="T22" fmla="*/ 166 w 167"/>
                <a:gd name="T23" fmla="*/ 0 h 78"/>
                <a:gd name="T24" fmla="*/ 165 w 167"/>
                <a:gd name="T25" fmla="*/ 0 h 78"/>
                <a:gd name="T26" fmla="*/ 164 w 167"/>
                <a:gd name="T27" fmla="*/ 0 h 78"/>
                <a:gd name="T28" fmla="*/ 140 w 167"/>
                <a:gd name="T29" fmla="*/ 9 h 78"/>
                <a:gd name="T30" fmla="*/ 139 w 167"/>
                <a:gd name="T31" fmla="*/ 10 h 78"/>
                <a:gd name="T32" fmla="*/ 138 w 167"/>
                <a:gd name="T33" fmla="*/ 12 h 78"/>
                <a:gd name="T34" fmla="*/ 138 w 167"/>
                <a:gd name="T35" fmla="*/ 13 h 78"/>
                <a:gd name="T36" fmla="*/ 142 w 167"/>
                <a:gd name="T37" fmla="*/ 17 h 78"/>
                <a:gd name="T38" fmla="*/ 83 w 167"/>
                <a:gd name="T39" fmla="*/ 69 h 78"/>
                <a:gd name="T40" fmla="*/ 29 w 167"/>
                <a:gd name="T41" fmla="*/ 40 h 78"/>
                <a:gd name="T42" fmla="*/ 25 w 167"/>
                <a:gd name="T43" fmla="*/ 41 h 78"/>
                <a:gd name="T44" fmla="*/ 2 w 167"/>
                <a:gd name="T45" fmla="*/ 63 h 78"/>
                <a:gd name="T46" fmla="*/ 2 w 167"/>
                <a:gd name="T47" fmla="*/ 68 h 78"/>
                <a:gd name="T48" fmla="*/ 8 w 167"/>
                <a:gd name="T49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78">
                  <a:moveTo>
                    <a:pt x="8" y="68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3" y="78"/>
                    <a:pt x="83" y="78"/>
                    <a:pt x="84" y="78"/>
                  </a:cubicBezTo>
                  <a:cubicBezTo>
                    <a:pt x="85" y="78"/>
                    <a:pt x="86" y="78"/>
                    <a:pt x="87" y="77"/>
                  </a:cubicBezTo>
                  <a:cubicBezTo>
                    <a:pt x="148" y="22"/>
                    <a:pt x="148" y="22"/>
                    <a:pt x="148" y="22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4" y="29"/>
                    <a:pt x="154" y="29"/>
                    <a:pt x="155" y="29"/>
                  </a:cubicBezTo>
                  <a:cubicBezTo>
                    <a:pt x="155" y="29"/>
                    <a:pt x="156" y="28"/>
                    <a:pt x="156" y="28"/>
                  </a:cubicBezTo>
                  <a:cubicBezTo>
                    <a:pt x="157" y="27"/>
                    <a:pt x="157" y="26"/>
                    <a:pt x="158" y="26"/>
                  </a:cubicBezTo>
                  <a:cubicBezTo>
                    <a:pt x="158" y="26"/>
                    <a:pt x="163" y="11"/>
                    <a:pt x="166" y="2"/>
                  </a:cubicBezTo>
                  <a:cubicBezTo>
                    <a:pt x="166" y="2"/>
                    <a:pt x="167" y="1"/>
                    <a:pt x="166" y="0"/>
                  </a:cubicBezTo>
                  <a:cubicBezTo>
                    <a:pt x="166" y="0"/>
                    <a:pt x="165" y="0"/>
                    <a:pt x="165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39" y="10"/>
                    <a:pt x="139" y="10"/>
                  </a:cubicBezTo>
                  <a:cubicBezTo>
                    <a:pt x="138" y="11"/>
                    <a:pt x="138" y="12"/>
                    <a:pt x="138" y="12"/>
                  </a:cubicBezTo>
                  <a:cubicBezTo>
                    <a:pt x="138" y="12"/>
                    <a:pt x="138" y="13"/>
                    <a:pt x="138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9"/>
                    <a:pt x="26" y="39"/>
                    <a:pt x="25" y="41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4"/>
                    <a:pt x="0" y="67"/>
                    <a:pt x="2" y="68"/>
                  </a:cubicBezTo>
                  <a:cubicBezTo>
                    <a:pt x="4" y="70"/>
                    <a:pt x="6" y="70"/>
                    <a:pt x="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539150" y="3225824"/>
            <a:ext cx="3805812" cy="3043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在此处进行章节内容在此处进行章节内容在此处进行章节内容，行距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1.0-1.2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。在此处进行章节内容在此处进行章节内容在此处进行章节内容，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行距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1.0-1.2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此处进行章节内容进行简单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39150" y="2128906"/>
            <a:ext cx="3805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在这里添加标题</a:t>
            </a:r>
            <a:endParaRPr lang="zh-CN" altLang="en-US" sz="40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rot="5400000">
            <a:off x="-437077" y="4692198"/>
            <a:ext cx="2952000" cy="19251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15" y="99695"/>
            <a:ext cx="2982595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1709</Words>
  <Application>WPS 演示</Application>
  <PresentationFormat>宽屏</PresentationFormat>
  <Paragraphs>248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造字工房力黑（非商用）常规体</vt:lpstr>
      <vt:lpstr>黑体</vt:lpstr>
      <vt:lpstr>微软雅黑</vt:lpstr>
      <vt:lpstr>华文琥珀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二木</cp:lastModifiedBy>
  <cp:revision>1</cp:revision>
  <dcterms:created xsi:type="dcterms:W3CDTF">2020-10-16T02:14:27Z</dcterms:created>
  <dcterms:modified xsi:type="dcterms:W3CDTF">2020-10-16T02:14:49Z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